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3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3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3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5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3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7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9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0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C5A3-16F5-40BD-9D31-50A3C208ED3E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0CDF2-3166-44FC-8A60-C37C7D393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7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16283" y="1354975"/>
            <a:ext cx="656705" cy="65670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59578" y="2078182"/>
            <a:ext cx="656705" cy="65670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02873" y="2801389"/>
            <a:ext cx="656705" cy="65670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546168" y="3524596"/>
            <a:ext cx="656705" cy="65670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9463" y="4247803"/>
            <a:ext cx="656705" cy="65670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859577" y="3524596"/>
            <a:ext cx="656705" cy="65670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16283" y="4247803"/>
            <a:ext cx="656705" cy="65670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859576" y="4971010"/>
            <a:ext cx="656705" cy="65670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72988" y="4971010"/>
            <a:ext cx="656705" cy="656705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9693" y="3155264"/>
            <a:ext cx="697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“A”: { “P”: { “P”: {“L”: {“E”: True}, “E”: {“A”: {“L”: True, “R”: True} } }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90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Geunil</dc:creator>
  <cp:lastModifiedBy>Park Geunil</cp:lastModifiedBy>
  <cp:revision>3</cp:revision>
  <dcterms:created xsi:type="dcterms:W3CDTF">2021-05-10T12:44:55Z</dcterms:created>
  <dcterms:modified xsi:type="dcterms:W3CDTF">2021-05-10T13:07:42Z</dcterms:modified>
</cp:coreProperties>
</file>