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78" r:id="rId2"/>
    <p:sldMasterId id="2147483791" r:id="rId3"/>
  </p:sldMasterIdLst>
  <p:sldIdLst>
    <p:sldId id="256" r:id="rId4"/>
    <p:sldId id="257" r:id="rId5"/>
    <p:sldId id="258" r:id="rId6"/>
    <p:sldId id="259" r:id="rId7"/>
    <p:sldId id="260" r:id="rId8"/>
    <p:sldId id="265" r:id="rId9"/>
    <p:sldId id="261" r:id="rId10"/>
    <p:sldId id="264" r:id="rId11"/>
    <p:sldId id="267" r:id="rId12"/>
    <p:sldId id="262" r:id="rId13"/>
    <p:sldId id="270" r:id="rId14"/>
    <p:sldId id="263" r:id="rId15"/>
    <p:sldId id="266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050C12"/>
    <a:srgbClr val="99FF99"/>
    <a:srgbClr val="00FF00"/>
    <a:srgbClr val="FF9797"/>
    <a:srgbClr val="FFC5C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1C1CC-BEC4-4E51-BFF1-5ABCA198B59D}" v="1702" dt="2020-03-11T02:06:39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Roseburrough" userId="cfb877d285e39445" providerId="LiveId" clId="{E1F1C1CC-BEC4-4E51-BFF1-5ABCA198B59D}"/>
    <pc:docChg chg="undo custSel mod addSld delSld modSld sldOrd">
      <pc:chgData name="Ben Roseburrough" userId="cfb877d285e39445" providerId="LiveId" clId="{E1F1C1CC-BEC4-4E51-BFF1-5ABCA198B59D}" dt="2020-03-11T02:14:23.028" v="7501" actId="20577"/>
      <pc:docMkLst>
        <pc:docMk/>
      </pc:docMkLst>
      <pc:sldChg chg="modSp">
        <pc:chgData name="Ben Roseburrough" userId="cfb877d285e39445" providerId="LiveId" clId="{E1F1C1CC-BEC4-4E51-BFF1-5ABCA198B59D}" dt="2020-03-10T21:23:15.610" v="792" actId="2085"/>
        <pc:sldMkLst>
          <pc:docMk/>
          <pc:sldMk cId="69363558" sldId="256"/>
        </pc:sldMkLst>
        <pc:spChg chg="mod">
          <ac:chgData name="Ben Roseburrough" userId="cfb877d285e39445" providerId="LiveId" clId="{E1F1C1CC-BEC4-4E51-BFF1-5ABCA198B59D}" dt="2020-03-10T21:23:15.610" v="792" actId="2085"/>
          <ac:spMkLst>
            <pc:docMk/>
            <pc:sldMk cId="69363558" sldId="256"/>
            <ac:spMk id="2" creationId="{3E162C2C-C287-46C0-80A1-3E160C8E0847}"/>
          </ac:spMkLst>
        </pc:spChg>
        <pc:spChg chg="mod">
          <ac:chgData name="Ben Roseburrough" userId="cfb877d285e39445" providerId="LiveId" clId="{E1F1C1CC-BEC4-4E51-BFF1-5ABCA198B59D}" dt="2020-03-10T20:47:52.592" v="787" actId="207"/>
          <ac:spMkLst>
            <pc:docMk/>
            <pc:sldMk cId="69363558" sldId="256"/>
            <ac:spMk id="3" creationId="{28C3CB7B-CD04-4C2E-B64D-5396721359E6}"/>
          </ac:spMkLst>
        </pc:spChg>
      </pc:sldChg>
      <pc:sldChg chg="modSp setBg">
        <pc:chgData name="Ben Roseburrough" userId="cfb877d285e39445" providerId="LiveId" clId="{E1F1C1CC-BEC4-4E51-BFF1-5ABCA198B59D}" dt="2020-03-10T21:19:07.711" v="788" actId="207"/>
        <pc:sldMkLst>
          <pc:docMk/>
          <pc:sldMk cId="2147088021" sldId="257"/>
        </pc:sldMkLst>
        <pc:spChg chg="mod">
          <ac:chgData name="Ben Roseburrough" userId="cfb877d285e39445" providerId="LiveId" clId="{E1F1C1CC-BEC4-4E51-BFF1-5ABCA198B59D}" dt="2020-03-10T20:25:31.703" v="35" actId="207"/>
          <ac:spMkLst>
            <pc:docMk/>
            <pc:sldMk cId="2147088021" sldId="257"/>
            <ac:spMk id="2" creationId="{CEC43CE7-C3B8-4AB9-BDBC-129E42A5077A}"/>
          </ac:spMkLst>
        </pc:spChg>
        <pc:spChg chg="mod">
          <ac:chgData name="Ben Roseburrough" userId="cfb877d285e39445" providerId="LiveId" clId="{E1F1C1CC-BEC4-4E51-BFF1-5ABCA198B59D}" dt="2020-03-10T21:19:07.711" v="788" actId="207"/>
          <ac:spMkLst>
            <pc:docMk/>
            <pc:sldMk cId="2147088021" sldId="257"/>
            <ac:spMk id="3" creationId="{90489B5E-DE40-4011-BE08-151237D4D331}"/>
          </ac:spMkLst>
        </pc:spChg>
      </pc:sldChg>
      <pc:sldChg chg="modSp add setBg">
        <pc:chgData name="Ben Roseburrough" userId="cfb877d285e39445" providerId="LiveId" clId="{E1F1C1CC-BEC4-4E51-BFF1-5ABCA198B59D}" dt="2020-03-10T20:47:02.588" v="786" actId="20577"/>
        <pc:sldMkLst>
          <pc:docMk/>
          <pc:sldMk cId="4100546412" sldId="258"/>
        </pc:sldMkLst>
        <pc:spChg chg="mod">
          <ac:chgData name="Ben Roseburrough" userId="cfb877d285e39445" providerId="LiveId" clId="{E1F1C1CC-BEC4-4E51-BFF1-5ABCA198B59D}" dt="2020-03-10T20:39:57.856" v="67" actId="20577"/>
          <ac:spMkLst>
            <pc:docMk/>
            <pc:sldMk cId="4100546412" sldId="258"/>
            <ac:spMk id="2" creationId="{1975C8F4-D15A-4607-9801-44D7F9D0CB47}"/>
          </ac:spMkLst>
        </pc:spChg>
        <pc:spChg chg="mod">
          <ac:chgData name="Ben Roseburrough" userId="cfb877d285e39445" providerId="LiveId" clId="{E1F1C1CC-BEC4-4E51-BFF1-5ABCA198B59D}" dt="2020-03-10T20:47:02.588" v="786" actId="20577"/>
          <ac:spMkLst>
            <pc:docMk/>
            <pc:sldMk cId="4100546412" sldId="258"/>
            <ac:spMk id="3" creationId="{0B2B25A5-7519-4979-9F48-898517BDA63F}"/>
          </ac:spMkLst>
        </pc:spChg>
      </pc:sldChg>
      <pc:sldChg chg="modSp add setBg">
        <pc:chgData name="Ben Roseburrough" userId="cfb877d285e39445" providerId="LiveId" clId="{E1F1C1CC-BEC4-4E51-BFF1-5ABCA198B59D}" dt="2020-03-10T21:50:09.031" v="1775" actId="207"/>
        <pc:sldMkLst>
          <pc:docMk/>
          <pc:sldMk cId="819146937" sldId="259"/>
        </pc:sldMkLst>
        <pc:spChg chg="mod">
          <ac:chgData name="Ben Roseburrough" userId="cfb877d285e39445" providerId="LiveId" clId="{E1F1C1CC-BEC4-4E51-BFF1-5ABCA198B59D}" dt="2020-03-10T21:50:09.031" v="1775" actId="207"/>
          <ac:spMkLst>
            <pc:docMk/>
            <pc:sldMk cId="819146937" sldId="259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0T21:48:57.344" v="1767" actId="207"/>
          <ac:spMkLst>
            <pc:docMk/>
            <pc:sldMk cId="819146937" sldId="259"/>
            <ac:spMk id="3" creationId="{2301F2B6-941D-425B-91B0-3EDAB23238C0}"/>
          </ac:spMkLst>
        </pc:spChg>
      </pc:sldChg>
      <pc:sldChg chg="addSp modSp add">
        <pc:chgData name="Ben Roseburrough" userId="cfb877d285e39445" providerId="LiveId" clId="{E1F1C1CC-BEC4-4E51-BFF1-5ABCA198B59D}" dt="2020-03-10T22:10:17.678" v="2289" actId="1076"/>
        <pc:sldMkLst>
          <pc:docMk/>
          <pc:sldMk cId="3803449244" sldId="260"/>
        </pc:sldMkLst>
        <pc:spChg chg="mod">
          <ac:chgData name="Ben Roseburrough" userId="cfb877d285e39445" providerId="LiveId" clId="{E1F1C1CC-BEC4-4E51-BFF1-5ABCA198B59D}" dt="2020-03-10T21:57:31.721" v="1993" actId="1076"/>
          <ac:spMkLst>
            <pc:docMk/>
            <pc:sldMk cId="3803449244" sldId="260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0T22:10:17.678" v="2289" actId="1076"/>
          <ac:spMkLst>
            <pc:docMk/>
            <pc:sldMk cId="3803449244" sldId="260"/>
            <ac:spMk id="3" creationId="{2301F2B6-941D-425B-91B0-3EDAB23238C0}"/>
          </ac:spMkLst>
        </pc:spChg>
        <pc:picChg chg="add mod">
          <ac:chgData name="Ben Roseburrough" userId="cfb877d285e39445" providerId="LiveId" clId="{E1F1C1CC-BEC4-4E51-BFF1-5ABCA198B59D}" dt="2020-03-10T22:07:45.514" v="2265" actId="1076"/>
          <ac:picMkLst>
            <pc:docMk/>
            <pc:sldMk cId="3803449244" sldId="260"/>
            <ac:picMk id="4" creationId="{25E0CF79-1668-49B7-A8FC-CF68C839ABAE}"/>
          </ac:picMkLst>
        </pc:picChg>
      </pc:sldChg>
      <pc:sldChg chg="addSp delSp modSp add setBg">
        <pc:chgData name="Ben Roseburrough" userId="cfb877d285e39445" providerId="LiveId" clId="{E1F1C1CC-BEC4-4E51-BFF1-5ABCA198B59D}" dt="2020-03-10T23:15:43.860" v="3399" actId="113"/>
        <pc:sldMkLst>
          <pc:docMk/>
          <pc:sldMk cId="926142207" sldId="261"/>
        </pc:sldMkLst>
        <pc:spChg chg="mod">
          <ac:chgData name="Ben Roseburrough" userId="cfb877d285e39445" providerId="LiveId" clId="{E1F1C1CC-BEC4-4E51-BFF1-5ABCA198B59D}" dt="2020-03-10T23:15:43.860" v="3399" actId="113"/>
          <ac:spMkLst>
            <pc:docMk/>
            <pc:sldMk cId="926142207" sldId="261"/>
            <ac:spMk id="2" creationId="{3C695A30-3D1C-47B9-AE6E-B4D1A88AA42D}"/>
          </ac:spMkLst>
        </pc:spChg>
        <pc:spChg chg="del mod">
          <ac:chgData name="Ben Roseburrough" userId="cfb877d285e39445" providerId="LiveId" clId="{E1F1C1CC-BEC4-4E51-BFF1-5ABCA198B59D}" dt="2020-03-10T23:07:32.243" v="3322" actId="478"/>
          <ac:spMkLst>
            <pc:docMk/>
            <pc:sldMk cId="926142207" sldId="261"/>
            <ac:spMk id="3" creationId="{2301F2B6-941D-425B-91B0-3EDAB23238C0}"/>
          </ac:spMkLst>
        </pc:spChg>
        <pc:spChg chg="add del mod">
          <ac:chgData name="Ben Roseburrough" userId="cfb877d285e39445" providerId="LiveId" clId="{E1F1C1CC-BEC4-4E51-BFF1-5ABCA198B59D}" dt="2020-03-10T23:07:54.087" v="3327" actId="478"/>
          <ac:spMkLst>
            <pc:docMk/>
            <pc:sldMk cId="926142207" sldId="261"/>
            <ac:spMk id="8" creationId="{11F2A0AE-75D3-42E7-A3B5-4598413CC8C3}"/>
          </ac:spMkLst>
        </pc:spChg>
        <pc:spChg chg="add del mod">
          <ac:chgData name="Ben Roseburrough" userId="cfb877d285e39445" providerId="LiveId" clId="{E1F1C1CC-BEC4-4E51-BFF1-5ABCA198B59D}" dt="2020-03-10T23:07:38.911" v="3323" actId="478"/>
          <ac:spMkLst>
            <pc:docMk/>
            <pc:sldMk cId="926142207" sldId="261"/>
            <ac:spMk id="9" creationId="{5C8EC910-6417-4DA2-84BC-BF3E8D33E9C1}"/>
          </ac:spMkLst>
        </pc:spChg>
        <pc:picChg chg="del">
          <ac:chgData name="Ben Roseburrough" userId="cfb877d285e39445" providerId="LiveId" clId="{E1F1C1CC-BEC4-4E51-BFF1-5ABCA198B59D}" dt="2020-03-10T22:23:37.763" v="2648" actId="478"/>
          <ac:picMkLst>
            <pc:docMk/>
            <pc:sldMk cId="926142207" sldId="261"/>
            <ac:picMk id="4" creationId="{25E0CF79-1668-49B7-A8FC-CF68C839ABAE}"/>
          </ac:picMkLst>
        </pc:picChg>
        <pc:picChg chg="add del mod">
          <ac:chgData name="Ben Roseburrough" userId="cfb877d285e39445" providerId="LiveId" clId="{E1F1C1CC-BEC4-4E51-BFF1-5ABCA198B59D}" dt="2020-03-10T23:07:43.062" v="3324" actId="478"/>
          <ac:picMkLst>
            <pc:docMk/>
            <pc:sldMk cId="926142207" sldId="261"/>
            <ac:picMk id="5" creationId="{E45FC22B-2103-4B47-8C69-4907EC388AA6}"/>
          </ac:picMkLst>
        </pc:picChg>
        <pc:picChg chg="add del mod">
          <ac:chgData name="Ben Roseburrough" userId="cfb877d285e39445" providerId="LiveId" clId="{E1F1C1CC-BEC4-4E51-BFF1-5ABCA198B59D}" dt="2020-03-10T23:07:46.765" v="3325" actId="478"/>
          <ac:picMkLst>
            <pc:docMk/>
            <pc:sldMk cId="926142207" sldId="261"/>
            <ac:picMk id="6" creationId="{70660F23-216F-4AFE-8C37-7C2EF429D0B6}"/>
          </ac:picMkLst>
        </pc:picChg>
        <pc:picChg chg="add del mod">
          <ac:chgData name="Ben Roseburrough" userId="cfb877d285e39445" providerId="LiveId" clId="{E1F1C1CC-BEC4-4E51-BFF1-5ABCA198B59D}" dt="2020-03-10T23:07:49.480" v="3326" actId="478"/>
          <ac:picMkLst>
            <pc:docMk/>
            <pc:sldMk cId="926142207" sldId="261"/>
            <ac:picMk id="7" creationId="{258E730D-C6BB-4074-8191-CDE08C2A1F02}"/>
          </ac:picMkLst>
        </pc:picChg>
      </pc:sldChg>
      <pc:sldChg chg="addSp delSp modSp add setBg">
        <pc:chgData name="Ben Roseburrough" userId="cfb877d285e39445" providerId="LiveId" clId="{E1F1C1CC-BEC4-4E51-BFF1-5ABCA198B59D}" dt="2020-03-11T00:14:23.061" v="3911" actId="20577"/>
        <pc:sldMkLst>
          <pc:docMk/>
          <pc:sldMk cId="201349307" sldId="262"/>
        </pc:sldMkLst>
        <pc:spChg chg="mod">
          <ac:chgData name="Ben Roseburrough" userId="cfb877d285e39445" providerId="LiveId" clId="{E1F1C1CC-BEC4-4E51-BFF1-5ABCA198B59D}" dt="2020-03-10T23:04:04.519" v="3314" actId="20577"/>
          <ac:spMkLst>
            <pc:docMk/>
            <pc:sldMk cId="201349307" sldId="262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0:14:23.061" v="3911" actId="20577"/>
          <ac:spMkLst>
            <pc:docMk/>
            <pc:sldMk cId="201349307" sldId="262"/>
            <ac:spMk id="3" creationId="{2301F2B6-941D-425B-91B0-3EDAB23238C0}"/>
          </ac:spMkLst>
        </pc:spChg>
        <pc:spChg chg="del">
          <ac:chgData name="Ben Roseburrough" userId="cfb877d285e39445" providerId="LiveId" clId="{E1F1C1CC-BEC4-4E51-BFF1-5ABCA198B59D}" dt="2020-03-10T22:45:21.180" v="3026" actId="478"/>
          <ac:spMkLst>
            <pc:docMk/>
            <pc:sldMk cId="201349307" sldId="262"/>
            <ac:spMk id="8" creationId="{11F2A0AE-75D3-42E7-A3B5-4598413CC8C3}"/>
          </ac:spMkLst>
        </pc:spChg>
        <pc:picChg chg="add del mod">
          <ac:chgData name="Ben Roseburrough" userId="cfb877d285e39445" providerId="LiveId" clId="{E1F1C1CC-BEC4-4E51-BFF1-5ABCA198B59D}" dt="2020-03-11T00:09:00.035" v="3897" actId="478"/>
          <ac:picMkLst>
            <pc:docMk/>
            <pc:sldMk cId="201349307" sldId="262"/>
            <ac:picMk id="4" creationId="{F7E94C64-716F-48C5-8F12-9EE579A0E013}"/>
          </ac:picMkLst>
        </pc:picChg>
        <pc:picChg chg="add del mod">
          <ac:chgData name="Ben Roseburrough" userId="cfb877d285e39445" providerId="LiveId" clId="{E1F1C1CC-BEC4-4E51-BFF1-5ABCA198B59D}" dt="2020-03-11T00:09:03.733" v="3898" actId="478"/>
          <ac:picMkLst>
            <pc:docMk/>
            <pc:sldMk cId="201349307" sldId="262"/>
            <ac:picMk id="5" creationId="{C1A387CC-7559-48F0-B4CC-632C9B1A77A2}"/>
          </ac:picMkLst>
        </pc:picChg>
        <pc:picChg chg="del">
          <ac:chgData name="Ben Roseburrough" userId="cfb877d285e39445" providerId="LiveId" clId="{E1F1C1CC-BEC4-4E51-BFF1-5ABCA198B59D}" dt="2020-03-10T22:45:23.709" v="3027" actId="478"/>
          <ac:picMkLst>
            <pc:docMk/>
            <pc:sldMk cId="201349307" sldId="262"/>
            <ac:picMk id="5" creationId="{E45FC22B-2103-4B47-8C69-4907EC388AA6}"/>
          </ac:picMkLst>
        </pc:picChg>
        <pc:picChg chg="add mod">
          <ac:chgData name="Ben Roseburrough" userId="cfb877d285e39445" providerId="LiveId" clId="{E1F1C1CC-BEC4-4E51-BFF1-5ABCA198B59D}" dt="2020-03-11T00:10:20.854" v="3900" actId="1076"/>
          <ac:picMkLst>
            <pc:docMk/>
            <pc:sldMk cId="201349307" sldId="262"/>
            <ac:picMk id="6" creationId="{5528F697-C40C-42E2-A96E-B438617C9682}"/>
          </ac:picMkLst>
        </pc:picChg>
        <pc:picChg chg="del">
          <ac:chgData name="Ben Roseburrough" userId="cfb877d285e39445" providerId="LiveId" clId="{E1F1C1CC-BEC4-4E51-BFF1-5ABCA198B59D}" dt="2020-03-10T22:45:25.712" v="3028" actId="478"/>
          <ac:picMkLst>
            <pc:docMk/>
            <pc:sldMk cId="201349307" sldId="262"/>
            <ac:picMk id="6" creationId="{70660F23-216F-4AFE-8C37-7C2EF429D0B6}"/>
          </ac:picMkLst>
        </pc:picChg>
        <pc:picChg chg="del">
          <ac:chgData name="Ben Roseburrough" userId="cfb877d285e39445" providerId="LiveId" clId="{E1F1C1CC-BEC4-4E51-BFF1-5ABCA198B59D}" dt="2020-03-10T22:45:31.671" v="3029" actId="478"/>
          <ac:picMkLst>
            <pc:docMk/>
            <pc:sldMk cId="201349307" sldId="262"/>
            <ac:picMk id="7" creationId="{258E730D-C6BB-4074-8191-CDE08C2A1F02}"/>
          </ac:picMkLst>
        </pc:picChg>
        <pc:picChg chg="add mod">
          <ac:chgData name="Ben Roseburrough" userId="cfb877d285e39445" providerId="LiveId" clId="{E1F1C1CC-BEC4-4E51-BFF1-5ABCA198B59D}" dt="2020-03-11T00:11:12.732" v="3902" actId="1076"/>
          <ac:picMkLst>
            <pc:docMk/>
            <pc:sldMk cId="201349307" sldId="262"/>
            <ac:picMk id="7" creationId="{8DC85F87-C2A3-44EB-80E7-00EC25CA3192}"/>
          </ac:picMkLst>
        </pc:picChg>
      </pc:sldChg>
      <pc:sldChg chg="add del">
        <pc:chgData name="Ben Roseburrough" userId="cfb877d285e39445" providerId="LiveId" clId="{E1F1C1CC-BEC4-4E51-BFF1-5ABCA198B59D}" dt="2020-03-10T22:33:50.939" v="2854"/>
        <pc:sldMkLst>
          <pc:docMk/>
          <pc:sldMk cId="2375525370" sldId="262"/>
        </pc:sldMkLst>
      </pc:sldChg>
      <pc:sldChg chg="addSp delSp modSp add setBg">
        <pc:chgData name="Ben Roseburrough" userId="cfb877d285e39445" providerId="LiveId" clId="{E1F1C1CC-BEC4-4E51-BFF1-5ABCA198B59D}" dt="2020-03-10T23:28:43.696" v="3659" actId="1076"/>
        <pc:sldMkLst>
          <pc:docMk/>
          <pc:sldMk cId="3557315116" sldId="263"/>
        </pc:sldMkLst>
        <pc:spChg chg="mod">
          <ac:chgData name="Ben Roseburrough" userId="cfb877d285e39445" providerId="LiveId" clId="{E1F1C1CC-BEC4-4E51-BFF1-5ABCA198B59D}" dt="2020-03-10T23:28:43.696" v="3659" actId="1076"/>
          <ac:spMkLst>
            <pc:docMk/>
            <pc:sldMk cId="3557315116" sldId="263"/>
            <ac:spMk id="2" creationId="{3C695A30-3D1C-47B9-AE6E-B4D1A88AA42D}"/>
          </ac:spMkLst>
        </pc:spChg>
        <pc:spChg chg="del">
          <ac:chgData name="Ben Roseburrough" userId="cfb877d285e39445" providerId="LiveId" clId="{E1F1C1CC-BEC4-4E51-BFF1-5ABCA198B59D}" dt="2020-03-10T23:11:00.611" v="3342" actId="478"/>
          <ac:spMkLst>
            <pc:docMk/>
            <pc:sldMk cId="3557315116" sldId="263"/>
            <ac:spMk id="3" creationId="{2301F2B6-941D-425B-91B0-3EDAB23238C0}"/>
          </ac:spMkLst>
        </pc:spChg>
        <pc:spChg chg="add del mod">
          <ac:chgData name="Ben Roseburrough" userId="cfb877d285e39445" providerId="LiveId" clId="{E1F1C1CC-BEC4-4E51-BFF1-5ABCA198B59D}" dt="2020-03-10T23:11:04.283" v="3343" actId="478"/>
          <ac:spMkLst>
            <pc:docMk/>
            <pc:sldMk cId="3557315116" sldId="263"/>
            <ac:spMk id="7" creationId="{AF4665B2-F179-4258-A8AD-3D8AF44E432A}"/>
          </ac:spMkLst>
        </pc:spChg>
        <pc:picChg chg="del">
          <ac:chgData name="Ben Roseburrough" userId="cfb877d285e39445" providerId="LiveId" clId="{E1F1C1CC-BEC4-4E51-BFF1-5ABCA198B59D}" dt="2020-03-10T23:11:06.419" v="3344" actId="478"/>
          <ac:picMkLst>
            <pc:docMk/>
            <pc:sldMk cId="3557315116" sldId="263"/>
            <ac:picMk id="4" creationId="{F7E94C64-716F-48C5-8F12-9EE579A0E013}"/>
          </ac:picMkLst>
        </pc:picChg>
        <pc:picChg chg="del">
          <ac:chgData name="Ben Roseburrough" userId="cfb877d285e39445" providerId="LiveId" clId="{E1F1C1CC-BEC4-4E51-BFF1-5ABCA198B59D}" dt="2020-03-10T23:11:09.222" v="3345" actId="478"/>
          <ac:picMkLst>
            <pc:docMk/>
            <pc:sldMk cId="3557315116" sldId="263"/>
            <ac:picMk id="5" creationId="{C1A387CC-7559-48F0-B4CC-632C9B1A77A2}"/>
          </ac:picMkLst>
        </pc:picChg>
      </pc:sldChg>
      <pc:sldChg chg="addSp delSp modSp add setBg">
        <pc:chgData name="Ben Roseburrough" userId="cfb877d285e39445" providerId="LiveId" clId="{E1F1C1CC-BEC4-4E51-BFF1-5ABCA198B59D}" dt="2020-03-10T23:52:19.645" v="3887" actId="1076"/>
        <pc:sldMkLst>
          <pc:docMk/>
          <pc:sldMk cId="4022845749" sldId="264"/>
        </pc:sldMkLst>
        <pc:spChg chg="mod">
          <ac:chgData name="Ben Roseburrough" userId="cfb877d285e39445" providerId="LiveId" clId="{E1F1C1CC-BEC4-4E51-BFF1-5ABCA198B59D}" dt="2020-03-10T23:47:25.830" v="3869" actId="1076"/>
          <ac:spMkLst>
            <pc:docMk/>
            <pc:sldMk cId="4022845749" sldId="264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0T23:47:36.286" v="3870" actId="1076"/>
          <ac:spMkLst>
            <pc:docMk/>
            <pc:sldMk cId="4022845749" sldId="264"/>
            <ac:spMk id="3" creationId="{2301F2B6-941D-425B-91B0-3EDAB23238C0}"/>
          </ac:spMkLst>
        </pc:spChg>
        <pc:spChg chg="del mod">
          <ac:chgData name="Ben Roseburrough" userId="cfb877d285e39445" providerId="LiveId" clId="{E1F1C1CC-BEC4-4E51-BFF1-5ABCA198B59D}" dt="2020-03-10T23:46:42.746" v="3865" actId="478"/>
          <ac:spMkLst>
            <pc:docMk/>
            <pc:sldMk cId="4022845749" sldId="264"/>
            <ac:spMk id="8" creationId="{11F2A0AE-75D3-42E7-A3B5-4598413CC8C3}"/>
          </ac:spMkLst>
        </pc:spChg>
        <pc:picChg chg="add mod">
          <ac:chgData name="Ben Roseburrough" userId="cfb877d285e39445" providerId="LiveId" clId="{E1F1C1CC-BEC4-4E51-BFF1-5ABCA198B59D}" dt="2020-03-10T23:52:19.645" v="3887" actId="1076"/>
          <ac:picMkLst>
            <pc:docMk/>
            <pc:sldMk cId="4022845749" sldId="264"/>
            <ac:picMk id="4" creationId="{6CABE186-408E-41B0-8085-779AB9166A28}"/>
          </ac:picMkLst>
        </pc:picChg>
        <pc:picChg chg="del">
          <ac:chgData name="Ben Roseburrough" userId="cfb877d285e39445" providerId="LiveId" clId="{E1F1C1CC-BEC4-4E51-BFF1-5ABCA198B59D}" dt="2020-03-10T23:47:41.660" v="3871" actId="478"/>
          <ac:picMkLst>
            <pc:docMk/>
            <pc:sldMk cId="4022845749" sldId="264"/>
            <ac:picMk id="5" creationId="{E45FC22B-2103-4B47-8C69-4907EC388AA6}"/>
          </ac:picMkLst>
        </pc:picChg>
        <pc:picChg chg="del">
          <ac:chgData name="Ben Roseburrough" userId="cfb877d285e39445" providerId="LiveId" clId="{E1F1C1CC-BEC4-4E51-BFF1-5ABCA198B59D}" dt="2020-03-10T23:46:35.473" v="3863" actId="478"/>
          <ac:picMkLst>
            <pc:docMk/>
            <pc:sldMk cId="4022845749" sldId="264"/>
            <ac:picMk id="6" creationId="{70660F23-216F-4AFE-8C37-7C2EF429D0B6}"/>
          </ac:picMkLst>
        </pc:picChg>
        <pc:picChg chg="del">
          <ac:chgData name="Ben Roseburrough" userId="cfb877d285e39445" providerId="LiveId" clId="{E1F1C1CC-BEC4-4E51-BFF1-5ABCA198B59D}" dt="2020-03-10T23:46:38.261" v="3864" actId="478"/>
          <ac:picMkLst>
            <pc:docMk/>
            <pc:sldMk cId="4022845749" sldId="264"/>
            <ac:picMk id="7" creationId="{258E730D-C6BB-4074-8191-CDE08C2A1F02}"/>
          </ac:picMkLst>
        </pc:picChg>
      </pc:sldChg>
      <pc:sldChg chg="add del">
        <pc:chgData name="Ben Roseburrough" userId="cfb877d285e39445" providerId="LiveId" clId="{E1F1C1CC-BEC4-4E51-BFF1-5ABCA198B59D}" dt="2020-03-10T23:16:56.385" v="3401" actId="47"/>
        <pc:sldMkLst>
          <pc:docMk/>
          <pc:sldMk cId="3331227229" sldId="265"/>
        </pc:sldMkLst>
      </pc:sldChg>
      <pc:sldChg chg="addSp delSp modSp add mod setBg modClrScheme chgLayout">
        <pc:chgData name="Ben Roseburrough" userId="cfb877d285e39445" providerId="LiveId" clId="{E1F1C1CC-BEC4-4E51-BFF1-5ABCA198B59D}" dt="2020-03-10T23:23:04.022" v="3445" actId="14100"/>
        <pc:sldMkLst>
          <pc:docMk/>
          <pc:sldMk cId="3976287711" sldId="265"/>
        </pc:sldMkLst>
        <pc:spChg chg="mod or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2" creationId="{3C695A30-3D1C-47B9-AE6E-B4D1A88AA42D}"/>
          </ac:spMkLst>
        </pc:spChg>
        <pc:spChg chg="del">
          <ac:chgData name="Ben Roseburrough" userId="cfb877d285e39445" providerId="LiveId" clId="{E1F1C1CC-BEC4-4E51-BFF1-5ABCA198B59D}" dt="2020-03-10T23:19:14.962" v="3429" actId="478"/>
          <ac:spMkLst>
            <pc:docMk/>
            <pc:sldMk cId="3976287711" sldId="265"/>
            <ac:spMk id="3" creationId="{2301F2B6-941D-425B-91B0-3EDAB23238C0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6" creationId="{01FD849F-578A-406C-A8EE-5315706C8DCA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12" creationId="{A38AACDC-3774-431C-A1E6-611D65768A0B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14" creationId="{C0B1C9F5-E820-41FF-A8C5-B9FE843D5708}"/>
          </ac:spMkLst>
        </pc:spChg>
        <pc:spChg chg="add del mod">
          <ac:chgData name="Ben Roseburrough" userId="cfb877d285e39445" providerId="LiveId" clId="{E1F1C1CC-BEC4-4E51-BFF1-5ABCA198B59D}" dt="2020-03-10T23:20:30.087" v="3432" actId="26606"/>
          <ac:spMkLst>
            <pc:docMk/>
            <pc:sldMk cId="3976287711" sldId="265"/>
            <ac:spMk id="16" creationId="{9A642BEF-7EAA-4E9E-9ED4-7F51BA654FDB}"/>
          </ac:spMkLst>
        </pc:spChg>
        <pc:picChg chg="del">
          <ac:chgData name="Ben Roseburrough" userId="cfb877d285e39445" providerId="LiveId" clId="{E1F1C1CC-BEC4-4E51-BFF1-5ABCA198B59D}" dt="2020-03-10T23:18:48.707" v="3407" actId="478"/>
          <ac:picMkLst>
            <pc:docMk/>
            <pc:sldMk cId="3976287711" sldId="265"/>
            <ac:picMk id="4" creationId="{25E0CF79-1668-49B7-A8FC-CF68C839ABAE}"/>
          </ac:picMkLst>
        </pc:picChg>
        <pc:picChg chg="add mod modCrop">
          <ac:chgData name="Ben Roseburrough" userId="cfb877d285e39445" providerId="LiveId" clId="{E1F1C1CC-BEC4-4E51-BFF1-5ABCA198B59D}" dt="2020-03-10T23:22:59.813" v="3444" actId="14100"/>
          <ac:picMkLst>
            <pc:docMk/>
            <pc:sldMk cId="3976287711" sldId="265"/>
            <ac:picMk id="7" creationId="{B908D303-FC88-44CE-A887-EF3E17434D78}"/>
          </ac:picMkLst>
        </pc:picChg>
        <pc:picChg chg="add mod">
          <ac:chgData name="Ben Roseburrough" userId="cfb877d285e39445" providerId="LiveId" clId="{E1F1C1CC-BEC4-4E51-BFF1-5ABCA198B59D}" dt="2020-03-10T23:23:04.022" v="3445" actId="14100"/>
          <ac:picMkLst>
            <pc:docMk/>
            <pc:sldMk cId="3976287711" sldId="265"/>
            <ac:picMk id="8" creationId="{E36A0932-D19E-49A0-94C5-C3438E8E93F7}"/>
          </ac:picMkLst>
        </pc:picChg>
      </pc:sldChg>
      <pc:sldChg chg="addSp delSp modSp add setBg">
        <pc:chgData name="Ben Roseburrough" userId="cfb877d285e39445" providerId="LiveId" clId="{E1F1C1CC-BEC4-4E51-BFF1-5ABCA198B59D}" dt="2020-03-11T00:26:36.941" v="4082" actId="20577"/>
        <pc:sldMkLst>
          <pc:docMk/>
          <pc:sldMk cId="2632399907" sldId="266"/>
        </pc:sldMkLst>
        <pc:spChg chg="mod">
          <ac:chgData name="Ben Roseburrough" userId="cfb877d285e39445" providerId="LiveId" clId="{E1F1C1CC-BEC4-4E51-BFF1-5ABCA198B59D}" dt="2020-03-10T23:43:01.425" v="3848" actId="14100"/>
          <ac:spMkLst>
            <pc:docMk/>
            <pc:sldMk cId="2632399907" sldId="266"/>
            <ac:spMk id="2" creationId="{3C695A30-3D1C-47B9-AE6E-B4D1A88AA42D}"/>
          </ac:spMkLst>
        </pc:spChg>
        <pc:spChg chg="add del mod">
          <ac:chgData name="Ben Roseburrough" userId="cfb877d285e39445" providerId="LiveId" clId="{E1F1C1CC-BEC4-4E51-BFF1-5ABCA198B59D}" dt="2020-03-10T23:41:52.930" v="3841" actId="478"/>
          <ac:spMkLst>
            <pc:docMk/>
            <pc:sldMk cId="2632399907" sldId="266"/>
            <ac:spMk id="3" creationId="{DB746629-C8EB-419A-8682-62F4FA61F6A7}"/>
          </ac:spMkLst>
        </pc:spChg>
        <pc:spChg chg="add mod">
          <ac:chgData name="Ben Roseburrough" userId="cfb877d285e39445" providerId="LiveId" clId="{E1F1C1CC-BEC4-4E51-BFF1-5ABCA198B59D}" dt="2020-03-11T00:26:36.941" v="4082" actId="20577"/>
          <ac:spMkLst>
            <pc:docMk/>
            <pc:sldMk cId="2632399907" sldId="266"/>
            <ac:spMk id="4" creationId="{A17725EA-A294-4972-8B8D-C96D1236638E}"/>
          </ac:spMkLst>
        </pc:spChg>
        <pc:picChg chg="add mod">
          <ac:chgData name="Ben Roseburrough" userId="cfb877d285e39445" providerId="LiveId" clId="{E1F1C1CC-BEC4-4E51-BFF1-5ABCA198B59D}" dt="2020-03-10T23:52:43.311" v="3888" actId="1076"/>
          <ac:picMkLst>
            <pc:docMk/>
            <pc:sldMk cId="2632399907" sldId="266"/>
            <ac:picMk id="5" creationId="{77B6D973-0E94-42F3-BB84-B742E85A27C8}"/>
          </ac:picMkLst>
        </pc:picChg>
      </pc:sldChg>
      <pc:sldChg chg="addSp delSp modSp add">
        <pc:chgData name="Ben Roseburrough" userId="cfb877d285e39445" providerId="LiveId" clId="{E1F1C1CC-BEC4-4E51-BFF1-5ABCA198B59D}" dt="2020-03-11T00:26:12.268" v="4067" actId="20577"/>
        <pc:sldMkLst>
          <pc:docMk/>
          <pc:sldMk cId="3243566486" sldId="267"/>
        </pc:sldMkLst>
        <pc:spChg chg="del">
          <ac:chgData name="Ben Roseburrough" userId="cfb877d285e39445" providerId="LiveId" clId="{E1F1C1CC-BEC4-4E51-BFF1-5ABCA198B59D}" dt="2020-03-10T23:48:59.897" v="3876" actId="478"/>
          <ac:spMkLst>
            <pc:docMk/>
            <pc:sldMk cId="3243566486" sldId="267"/>
            <ac:spMk id="3" creationId="{2301F2B6-941D-425B-91B0-3EDAB23238C0}"/>
          </ac:spMkLst>
        </pc:spChg>
        <pc:spChg chg="mod">
          <ac:chgData name="Ben Roseburrough" userId="cfb877d285e39445" providerId="LiveId" clId="{E1F1C1CC-BEC4-4E51-BFF1-5ABCA198B59D}" dt="2020-03-11T00:26:12.268" v="4067" actId="20577"/>
          <ac:spMkLst>
            <pc:docMk/>
            <pc:sldMk cId="3243566486" sldId="267"/>
            <ac:spMk id="8" creationId="{11F2A0AE-75D3-42E7-A3B5-4598413CC8C3}"/>
          </ac:spMkLst>
        </pc:spChg>
        <pc:spChg chg="add del mod">
          <ac:chgData name="Ben Roseburrough" userId="cfb877d285e39445" providerId="LiveId" clId="{E1F1C1CC-BEC4-4E51-BFF1-5ABCA198B59D}" dt="2020-03-10T23:49:29.183" v="3877" actId="478"/>
          <ac:spMkLst>
            <pc:docMk/>
            <pc:sldMk cId="3243566486" sldId="267"/>
            <ac:spMk id="9" creationId="{5B26192E-73B9-4DA1-AFBF-4111E7E27FF1}"/>
          </ac:spMkLst>
        </pc:spChg>
        <pc:picChg chg="del">
          <ac:chgData name="Ben Roseburrough" userId="cfb877d285e39445" providerId="LiveId" clId="{E1F1C1CC-BEC4-4E51-BFF1-5ABCA198B59D}" dt="2020-03-10T23:48:52.765" v="3875" actId="478"/>
          <ac:picMkLst>
            <pc:docMk/>
            <pc:sldMk cId="3243566486" sldId="267"/>
            <ac:picMk id="5" creationId="{E45FC22B-2103-4B47-8C69-4907EC388AA6}"/>
          </ac:picMkLst>
        </pc:picChg>
        <pc:picChg chg="del mod">
          <ac:chgData name="Ben Roseburrough" userId="cfb877d285e39445" providerId="LiveId" clId="{E1F1C1CC-BEC4-4E51-BFF1-5ABCA198B59D}" dt="2020-03-11T00:06:31.744" v="3889" actId="478"/>
          <ac:picMkLst>
            <pc:docMk/>
            <pc:sldMk cId="3243566486" sldId="267"/>
            <ac:picMk id="6" creationId="{70660F23-216F-4AFE-8C37-7C2EF429D0B6}"/>
          </ac:picMkLst>
        </pc:picChg>
        <pc:picChg chg="del mod">
          <ac:chgData name="Ben Roseburrough" userId="cfb877d285e39445" providerId="LiveId" clId="{E1F1C1CC-BEC4-4E51-BFF1-5ABCA198B59D}" dt="2020-03-11T00:06:33.939" v="3890" actId="478"/>
          <ac:picMkLst>
            <pc:docMk/>
            <pc:sldMk cId="3243566486" sldId="267"/>
            <ac:picMk id="7" creationId="{258E730D-C6BB-4074-8191-CDE08C2A1F02}"/>
          </ac:picMkLst>
        </pc:picChg>
        <pc:picChg chg="add mod">
          <ac:chgData name="Ben Roseburrough" userId="cfb877d285e39445" providerId="LiveId" clId="{E1F1C1CC-BEC4-4E51-BFF1-5ABCA198B59D}" dt="2020-03-11T00:07:27.672" v="3893" actId="14100"/>
          <ac:picMkLst>
            <pc:docMk/>
            <pc:sldMk cId="3243566486" sldId="267"/>
            <ac:picMk id="10" creationId="{E2377E21-C035-425D-90AB-F540BC9756B5}"/>
          </ac:picMkLst>
        </pc:picChg>
        <pc:picChg chg="add mod">
          <ac:chgData name="Ben Roseburrough" userId="cfb877d285e39445" providerId="LiveId" clId="{E1F1C1CC-BEC4-4E51-BFF1-5ABCA198B59D}" dt="2020-03-11T00:08:26.616" v="3896" actId="14100"/>
          <ac:picMkLst>
            <pc:docMk/>
            <pc:sldMk cId="3243566486" sldId="267"/>
            <ac:picMk id="11" creationId="{A2196260-BDCA-42B3-B32F-200D365DAFA9}"/>
          </ac:picMkLst>
        </pc:picChg>
      </pc:sldChg>
      <pc:sldChg chg="addSp delSp modSp add">
        <pc:chgData name="Ben Roseburrough" userId="cfb877d285e39445" providerId="LiveId" clId="{E1F1C1CC-BEC4-4E51-BFF1-5ABCA198B59D}" dt="2020-03-11T01:09:49.036" v="5535" actId="20577"/>
        <pc:sldMkLst>
          <pc:docMk/>
          <pc:sldMk cId="3093176393" sldId="268"/>
        </pc:sldMkLst>
        <pc:spChg chg="mod">
          <ac:chgData name="Ben Roseburrough" userId="cfb877d285e39445" providerId="LiveId" clId="{E1F1C1CC-BEC4-4E51-BFF1-5ABCA198B59D}" dt="2020-03-11T01:09:49.036" v="5535" actId="20577"/>
          <ac:spMkLst>
            <pc:docMk/>
            <pc:sldMk cId="3093176393" sldId="268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0:56:08.426" v="4978" actId="20577"/>
          <ac:spMkLst>
            <pc:docMk/>
            <pc:sldMk cId="3093176393" sldId="268"/>
            <ac:spMk id="4" creationId="{A17725EA-A294-4972-8B8D-C96D1236638E}"/>
          </ac:spMkLst>
        </pc:spChg>
        <pc:picChg chg="add mod">
          <ac:chgData name="Ben Roseburrough" userId="cfb877d285e39445" providerId="LiveId" clId="{E1F1C1CC-BEC4-4E51-BFF1-5ABCA198B59D}" dt="2020-03-11T00:38:51.029" v="4209" actId="14100"/>
          <ac:picMkLst>
            <pc:docMk/>
            <pc:sldMk cId="3093176393" sldId="268"/>
            <ac:picMk id="3" creationId="{E156CC31-A4FF-48CD-AF19-E3395F06E0B6}"/>
          </ac:picMkLst>
        </pc:picChg>
        <pc:picChg chg="del">
          <ac:chgData name="Ben Roseburrough" userId="cfb877d285e39445" providerId="LiveId" clId="{E1F1C1CC-BEC4-4E51-BFF1-5ABCA198B59D}" dt="2020-03-11T00:17:38.662" v="3912" actId="478"/>
          <ac:picMkLst>
            <pc:docMk/>
            <pc:sldMk cId="3093176393" sldId="268"/>
            <ac:picMk id="5" creationId="{77B6D973-0E94-42F3-BB84-B742E85A27C8}"/>
          </ac:picMkLst>
        </pc:picChg>
        <pc:picChg chg="add mod">
          <ac:chgData name="Ben Roseburrough" userId="cfb877d285e39445" providerId="LiveId" clId="{E1F1C1CC-BEC4-4E51-BFF1-5ABCA198B59D}" dt="2020-03-11T00:38:54.777" v="4210" actId="14100"/>
          <ac:picMkLst>
            <pc:docMk/>
            <pc:sldMk cId="3093176393" sldId="268"/>
            <ac:picMk id="6" creationId="{99CDC8FB-1181-4C85-8596-ED0A49FAF516}"/>
          </ac:picMkLst>
        </pc:picChg>
      </pc:sldChg>
      <pc:sldChg chg="addSp delSp modSp add">
        <pc:chgData name="Ben Roseburrough" userId="cfb877d285e39445" providerId="LiveId" clId="{E1F1C1CC-BEC4-4E51-BFF1-5ABCA198B59D}" dt="2020-03-11T01:10:00.216" v="5547" actId="20577"/>
        <pc:sldMkLst>
          <pc:docMk/>
          <pc:sldMk cId="5648366" sldId="269"/>
        </pc:sldMkLst>
        <pc:spChg chg="mod">
          <ac:chgData name="Ben Roseburrough" userId="cfb877d285e39445" providerId="LiveId" clId="{E1F1C1CC-BEC4-4E51-BFF1-5ABCA198B59D}" dt="2020-03-11T01:10:00.216" v="5547" actId="20577"/>
          <ac:spMkLst>
            <pc:docMk/>
            <pc:sldMk cId="5648366" sldId="269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0:43:10.079" v="4386" actId="20577"/>
          <ac:spMkLst>
            <pc:docMk/>
            <pc:sldMk cId="5648366" sldId="269"/>
            <ac:spMk id="4" creationId="{A17725EA-A294-4972-8B8D-C96D1236638E}"/>
          </ac:spMkLst>
        </pc:spChg>
        <pc:spChg chg="add mod">
          <ac:chgData name="Ben Roseburrough" userId="cfb877d285e39445" providerId="LiveId" clId="{E1F1C1CC-BEC4-4E51-BFF1-5ABCA198B59D}" dt="2020-03-11T00:47:58.863" v="4465" actId="692"/>
          <ac:spMkLst>
            <pc:docMk/>
            <pc:sldMk cId="5648366" sldId="269"/>
            <ac:spMk id="7" creationId="{9E8B6541-416B-4B03-840F-A007CEE8D27D}"/>
          </ac:spMkLst>
        </pc:spChg>
        <pc:picChg chg="del">
          <ac:chgData name="Ben Roseburrough" userId="cfb877d285e39445" providerId="LiveId" clId="{E1F1C1CC-BEC4-4E51-BFF1-5ABCA198B59D}" dt="2020-03-11T00:41:37.531" v="4342" actId="478"/>
          <ac:picMkLst>
            <pc:docMk/>
            <pc:sldMk cId="5648366" sldId="269"/>
            <ac:picMk id="3" creationId="{E156CC31-A4FF-48CD-AF19-E3395F06E0B6}"/>
          </ac:picMkLst>
        </pc:picChg>
        <pc:picChg chg="add mod">
          <ac:chgData name="Ben Roseburrough" userId="cfb877d285e39445" providerId="LiveId" clId="{E1F1C1CC-BEC4-4E51-BFF1-5ABCA198B59D}" dt="2020-03-11T00:44:22.090" v="4390" actId="1076"/>
          <ac:picMkLst>
            <pc:docMk/>
            <pc:sldMk cId="5648366" sldId="269"/>
            <ac:picMk id="5" creationId="{132E35BF-6C13-4907-86C4-0B200109C848}"/>
          </ac:picMkLst>
        </pc:picChg>
        <pc:picChg chg="del">
          <ac:chgData name="Ben Roseburrough" userId="cfb877d285e39445" providerId="LiveId" clId="{E1F1C1CC-BEC4-4E51-BFF1-5ABCA198B59D}" dt="2020-03-11T00:41:40.192" v="4343" actId="478"/>
          <ac:picMkLst>
            <pc:docMk/>
            <pc:sldMk cId="5648366" sldId="269"/>
            <ac:picMk id="6" creationId="{99CDC8FB-1181-4C85-8596-ED0A49FAF516}"/>
          </ac:picMkLst>
        </pc:picChg>
        <pc:cxnChg chg="add mod">
          <ac:chgData name="Ben Roseburrough" userId="cfb877d285e39445" providerId="LiveId" clId="{E1F1C1CC-BEC4-4E51-BFF1-5ABCA198B59D}" dt="2020-03-11T00:48:04.801" v="4466" actId="692"/>
          <ac:cxnSpMkLst>
            <pc:docMk/>
            <pc:sldMk cId="5648366" sldId="269"/>
            <ac:cxnSpMk id="9" creationId="{43EB9B92-EED7-4A0C-9254-93339BAC725A}"/>
          </ac:cxnSpMkLst>
        </pc:cxnChg>
      </pc:sldChg>
      <pc:sldChg chg="addSp delSp modSp add">
        <pc:chgData name="Ben Roseburrough" userId="cfb877d285e39445" providerId="LiveId" clId="{E1F1C1CC-BEC4-4E51-BFF1-5ABCA198B59D}" dt="2020-03-11T00:55:31.992" v="4977" actId="20577"/>
        <pc:sldMkLst>
          <pc:docMk/>
          <pc:sldMk cId="3260006304" sldId="270"/>
        </pc:sldMkLst>
        <pc:spChg chg="mod">
          <ac:chgData name="Ben Roseburrough" userId="cfb877d285e39445" providerId="LiveId" clId="{E1F1C1CC-BEC4-4E51-BFF1-5ABCA198B59D}" dt="2020-03-11T00:49:20.349" v="4481" actId="20577"/>
          <ac:spMkLst>
            <pc:docMk/>
            <pc:sldMk cId="3260006304" sldId="270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0:55:31.992" v="4977" actId="20577"/>
          <ac:spMkLst>
            <pc:docMk/>
            <pc:sldMk cId="3260006304" sldId="270"/>
            <ac:spMk id="3" creationId="{2301F2B6-941D-425B-91B0-3EDAB23238C0}"/>
          </ac:spMkLst>
        </pc:spChg>
        <pc:picChg chg="add mod">
          <ac:chgData name="Ben Roseburrough" userId="cfb877d285e39445" providerId="LiveId" clId="{E1F1C1CC-BEC4-4E51-BFF1-5ABCA198B59D}" dt="2020-03-11T00:50:18.412" v="4485" actId="1076"/>
          <ac:picMkLst>
            <pc:docMk/>
            <pc:sldMk cId="3260006304" sldId="270"/>
            <ac:picMk id="4" creationId="{E2DA1E3F-CDE2-457E-B4CA-72392F9B580C}"/>
          </ac:picMkLst>
        </pc:picChg>
        <pc:picChg chg="del">
          <ac:chgData name="Ben Roseburrough" userId="cfb877d285e39445" providerId="LiveId" clId="{E1F1C1CC-BEC4-4E51-BFF1-5ABCA198B59D}" dt="2020-03-11T00:49:27.299" v="4482" actId="478"/>
          <ac:picMkLst>
            <pc:docMk/>
            <pc:sldMk cId="3260006304" sldId="270"/>
            <ac:picMk id="6" creationId="{5528F697-C40C-42E2-A96E-B438617C9682}"/>
          </ac:picMkLst>
        </pc:picChg>
        <pc:picChg chg="del">
          <ac:chgData name="Ben Roseburrough" userId="cfb877d285e39445" providerId="LiveId" clId="{E1F1C1CC-BEC4-4E51-BFF1-5ABCA198B59D}" dt="2020-03-11T00:49:29.964" v="4483" actId="478"/>
          <ac:picMkLst>
            <pc:docMk/>
            <pc:sldMk cId="3260006304" sldId="270"/>
            <ac:picMk id="7" creationId="{8DC85F87-C2A3-44EB-80E7-00EC25CA3192}"/>
          </ac:picMkLst>
        </pc:picChg>
      </pc:sldChg>
      <pc:sldChg chg="addSp delSp modSp add ord setBg">
        <pc:chgData name="Ben Roseburrough" userId="cfb877d285e39445" providerId="LiveId" clId="{E1F1C1CC-BEC4-4E51-BFF1-5ABCA198B59D}" dt="2020-03-11T01:10:57.669" v="5549"/>
        <pc:sldMkLst>
          <pc:docMk/>
          <pc:sldMk cId="2650127079" sldId="271"/>
        </pc:sldMkLst>
        <pc:spChg chg="mod">
          <ac:chgData name="Ben Roseburrough" userId="cfb877d285e39445" providerId="LiveId" clId="{E1F1C1CC-BEC4-4E51-BFF1-5ABCA198B59D}" dt="2020-03-11T01:08:30.357" v="5451" actId="207"/>
          <ac:spMkLst>
            <pc:docMk/>
            <pc:sldMk cId="2650127079" sldId="271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1:09:14.020" v="5523" actId="692"/>
          <ac:spMkLst>
            <pc:docMk/>
            <pc:sldMk cId="2650127079" sldId="271"/>
            <ac:spMk id="4" creationId="{A17725EA-A294-4972-8B8D-C96D1236638E}"/>
          </ac:spMkLst>
        </pc:spChg>
        <pc:picChg chg="add mod">
          <ac:chgData name="Ben Roseburrough" userId="cfb877d285e39445" providerId="LiveId" clId="{E1F1C1CC-BEC4-4E51-BFF1-5ABCA198B59D}" dt="2020-03-11T01:00:17.487" v="5054" actId="1076"/>
          <ac:picMkLst>
            <pc:docMk/>
            <pc:sldMk cId="2650127079" sldId="271"/>
            <ac:picMk id="3" creationId="{6086DE5C-3656-4FFA-8289-F00C431D3EDC}"/>
          </ac:picMkLst>
        </pc:picChg>
        <pc:picChg chg="del">
          <ac:chgData name="Ben Roseburrough" userId="cfb877d285e39445" providerId="LiveId" clId="{E1F1C1CC-BEC4-4E51-BFF1-5ABCA198B59D}" dt="2020-03-11T00:58:34.810" v="5048" actId="478"/>
          <ac:picMkLst>
            <pc:docMk/>
            <pc:sldMk cId="2650127079" sldId="271"/>
            <ac:picMk id="5" creationId="{77B6D973-0E94-42F3-BB84-B742E85A27C8}"/>
          </ac:picMkLst>
        </pc:picChg>
      </pc:sldChg>
      <pc:sldChg chg="addSp delSp modSp add">
        <pc:chgData name="Ben Roseburrough" userId="cfb877d285e39445" providerId="LiveId" clId="{E1F1C1CC-BEC4-4E51-BFF1-5ABCA198B59D}" dt="2020-03-11T01:15:04.546" v="5645" actId="20577"/>
        <pc:sldMkLst>
          <pc:docMk/>
          <pc:sldMk cId="1831075906" sldId="272"/>
        </pc:sldMkLst>
        <pc:spChg chg="mod">
          <ac:chgData name="Ben Roseburrough" userId="cfb877d285e39445" providerId="LiveId" clId="{E1F1C1CC-BEC4-4E51-BFF1-5ABCA198B59D}" dt="2020-03-11T01:11:22.378" v="5562" actId="20577"/>
          <ac:spMkLst>
            <pc:docMk/>
            <pc:sldMk cId="1831075906" sldId="272"/>
            <ac:spMk id="2" creationId="{3C695A30-3D1C-47B9-AE6E-B4D1A88AA42D}"/>
          </ac:spMkLst>
        </pc:spChg>
        <pc:spChg chg="mod">
          <ac:chgData name="Ben Roseburrough" userId="cfb877d285e39445" providerId="LiveId" clId="{E1F1C1CC-BEC4-4E51-BFF1-5ABCA198B59D}" dt="2020-03-11T01:15:04.546" v="5645" actId="20577"/>
          <ac:spMkLst>
            <pc:docMk/>
            <pc:sldMk cId="1831075906" sldId="272"/>
            <ac:spMk id="4" creationId="{A17725EA-A294-4972-8B8D-C96D1236638E}"/>
          </ac:spMkLst>
        </pc:spChg>
        <pc:picChg chg="del">
          <ac:chgData name="Ben Roseburrough" userId="cfb877d285e39445" providerId="LiveId" clId="{E1F1C1CC-BEC4-4E51-BFF1-5ABCA198B59D}" dt="2020-03-11T01:11:30.491" v="5563" actId="478"/>
          <ac:picMkLst>
            <pc:docMk/>
            <pc:sldMk cId="1831075906" sldId="272"/>
            <ac:picMk id="3" creationId="{6086DE5C-3656-4FFA-8289-F00C431D3EDC}"/>
          </ac:picMkLst>
        </pc:picChg>
        <pc:picChg chg="add mod">
          <ac:chgData name="Ben Roseburrough" userId="cfb877d285e39445" providerId="LiveId" clId="{E1F1C1CC-BEC4-4E51-BFF1-5ABCA198B59D}" dt="2020-03-11T01:12:31.452" v="5568" actId="1076"/>
          <ac:picMkLst>
            <pc:docMk/>
            <pc:sldMk cId="1831075906" sldId="272"/>
            <ac:picMk id="5" creationId="{72A2E616-082D-4358-B8A9-6C44EEA34F37}"/>
          </ac:picMkLst>
        </pc:picChg>
        <pc:picChg chg="add mod">
          <ac:chgData name="Ben Roseburrough" userId="cfb877d285e39445" providerId="LiveId" clId="{E1F1C1CC-BEC4-4E51-BFF1-5ABCA198B59D}" dt="2020-03-11T01:13:11.716" v="5572" actId="1076"/>
          <ac:picMkLst>
            <pc:docMk/>
            <pc:sldMk cId="1831075906" sldId="272"/>
            <ac:picMk id="6" creationId="{2955C783-1971-4C08-BD68-50326556A122}"/>
          </ac:picMkLst>
        </pc:picChg>
      </pc:sldChg>
      <pc:sldChg chg="addSp delSp modSp add">
        <pc:chgData name="Ben Roseburrough" userId="cfb877d285e39445" providerId="LiveId" clId="{E1F1C1CC-BEC4-4E51-BFF1-5ABCA198B59D}" dt="2020-03-11T01:24:11.157" v="5746" actId="692"/>
        <pc:sldMkLst>
          <pc:docMk/>
          <pc:sldMk cId="723821682" sldId="273"/>
        </pc:sldMkLst>
        <pc:spChg chg="mod">
          <ac:chgData name="Ben Roseburrough" userId="cfb877d285e39445" providerId="LiveId" clId="{E1F1C1CC-BEC4-4E51-BFF1-5ABCA198B59D}" dt="2020-03-11T01:18:23.734" v="5680" actId="20577"/>
          <ac:spMkLst>
            <pc:docMk/>
            <pc:sldMk cId="723821682" sldId="273"/>
            <ac:spMk id="4" creationId="{A17725EA-A294-4972-8B8D-C96D1236638E}"/>
          </ac:spMkLst>
        </pc:spChg>
        <pc:spChg chg="add mod">
          <ac:chgData name="Ben Roseburrough" userId="cfb877d285e39445" providerId="LiveId" clId="{E1F1C1CC-BEC4-4E51-BFF1-5ABCA198B59D}" dt="2020-03-11T01:23:50.669" v="5744" actId="692"/>
          <ac:spMkLst>
            <pc:docMk/>
            <pc:sldMk cId="723821682" sldId="273"/>
            <ac:spMk id="7" creationId="{39E60D78-8888-4427-A474-BBABC354C949}"/>
          </ac:spMkLst>
        </pc:spChg>
        <pc:picChg chg="add mod">
          <ac:chgData name="Ben Roseburrough" userId="cfb877d285e39445" providerId="LiveId" clId="{E1F1C1CC-BEC4-4E51-BFF1-5ABCA198B59D}" dt="2020-03-11T01:19:42.625" v="5681" actId="1076"/>
          <ac:picMkLst>
            <pc:docMk/>
            <pc:sldMk cId="723821682" sldId="273"/>
            <ac:picMk id="3" creationId="{38AF02DE-234E-4DF0-914D-17F2BF715151}"/>
          </ac:picMkLst>
        </pc:picChg>
        <pc:picChg chg="del">
          <ac:chgData name="Ben Roseburrough" userId="cfb877d285e39445" providerId="LiveId" clId="{E1F1C1CC-BEC4-4E51-BFF1-5ABCA198B59D}" dt="2020-03-11T01:15:44.025" v="5647" actId="478"/>
          <ac:picMkLst>
            <pc:docMk/>
            <pc:sldMk cId="723821682" sldId="273"/>
            <ac:picMk id="5" creationId="{72A2E616-082D-4358-B8A9-6C44EEA34F37}"/>
          </ac:picMkLst>
        </pc:picChg>
        <pc:picChg chg="del">
          <ac:chgData name="Ben Roseburrough" userId="cfb877d285e39445" providerId="LiveId" clId="{E1F1C1CC-BEC4-4E51-BFF1-5ABCA198B59D}" dt="2020-03-11T01:15:46.311" v="5648" actId="478"/>
          <ac:picMkLst>
            <pc:docMk/>
            <pc:sldMk cId="723821682" sldId="273"/>
            <ac:picMk id="6" creationId="{2955C783-1971-4C08-BD68-50326556A122}"/>
          </ac:picMkLst>
        </pc:picChg>
        <pc:cxnChg chg="add mod">
          <ac:chgData name="Ben Roseburrough" userId="cfb877d285e39445" providerId="LiveId" clId="{E1F1C1CC-BEC4-4E51-BFF1-5ABCA198B59D}" dt="2020-03-11T01:24:11.157" v="5746" actId="692"/>
          <ac:cxnSpMkLst>
            <pc:docMk/>
            <pc:sldMk cId="723821682" sldId="273"/>
            <ac:cxnSpMk id="9" creationId="{8345ED5A-7DB9-4F77-B9D5-321767B0EF39}"/>
          </ac:cxnSpMkLst>
        </pc:cxnChg>
      </pc:sldChg>
      <pc:sldChg chg="modSp add setBg">
        <pc:chgData name="Ben Roseburrough" userId="cfb877d285e39445" providerId="LiveId" clId="{E1F1C1CC-BEC4-4E51-BFF1-5ABCA198B59D}" dt="2020-03-11T01:22:40.086" v="5741" actId="207"/>
        <pc:sldMkLst>
          <pc:docMk/>
          <pc:sldMk cId="3290838798" sldId="274"/>
        </pc:sldMkLst>
        <pc:spChg chg="mod">
          <ac:chgData name="Ben Roseburrough" userId="cfb877d285e39445" providerId="LiveId" clId="{E1F1C1CC-BEC4-4E51-BFF1-5ABCA198B59D}" dt="2020-03-11T01:22:40.086" v="5741" actId="207"/>
          <ac:spMkLst>
            <pc:docMk/>
            <pc:sldMk cId="3290838798" sldId="274"/>
            <ac:spMk id="2" creationId="{777AC9F8-7FA8-4BA8-ACEC-CE735746B6D5}"/>
          </ac:spMkLst>
        </pc:spChg>
      </pc:sldChg>
      <pc:sldChg chg="modSp add setBg">
        <pc:chgData name="Ben Roseburrough" userId="cfb877d285e39445" providerId="LiveId" clId="{E1F1C1CC-BEC4-4E51-BFF1-5ABCA198B59D}" dt="2020-03-11T01:58:52.283" v="6869" actId="313"/>
        <pc:sldMkLst>
          <pc:docMk/>
          <pc:sldMk cId="2087730241" sldId="275"/>
        </pc:sldMkLst>
        <pc:spChg chg="mod">
          <ac:chgData name="Ben Roseburrough" userId="cfb877d285e39445" providerId="LiveId" clId="{E1F1C1CC-BEC4-4E51-BFF1-5ABCA198B59D}" dt="2020-03-11T01:44:18.050" v="6323" actId="207"/>
          <ac:spMkLst>
            <pc:docMk/>
            <pc:sldMk cId="2087730241" sldId="275"/>
            <ac:spMk id="2" creationId="{0615068A-E97E-4791-9D97-E6FBD825DB98}"/>
          </ac:spMkLst>
        </pc:spChg>
        <pc:spChg chg="mod">
          <ac:chgData name="Ben Roseburrough" userId="cfb877d285e39445" providerId="LiveId" clId="{E1F1C1CC-BEC4-4E51-BFF1-5ABCA198B59D}" dt="2020-03-11T01:58:52.283" v="6869" actId="313"/>
          <ac:spMkLst>
            <pc:docMk/>
            <pc:sldMk cId="2087730241" sldId="275"/>
            <ac:spMk id="3" creationId="{0C5903D4-2C53-4AC7-A65D-483C2440D7AB}"/>
          </ac:spMkLst>
        </pc:spChg>
      </pc:sldChg>
      <pc:sldChg chg="addSp modSp add">
        <pc:chgData name="Ben Roseburrough" userId="cfb877d285e39445" providerId="LiveId" clId="{E1F1C1CC-BEC4-4E51-BFF1-5ABCA198B59D}" dt="2020-03-11T01:59:08.876" v="6884" actId="14100"/>
        <pc:sldMkLst>
          <pc:docMk/>
          <pc:sldMk cId="2657948030" sldId="276"/>
        </pc:sldMkLst>
        <pc:spChg chg="mod">
          <ac:chgData name="Ben Roseburrough" userId="cfb877d285e39445" providerId="LiveId" clId="{E1F1C1CC-BEC4-4E51-BFF1-5ABCA198B59D}" dt="2020-03-11T01:55:15.976" v="6669" actId="14100"/>
          <ac:spMkLst>
            <pc:docMk/>
            <pc:sldMk cId="2657948030" sldId="276"/>
            <ac:spMk id="2" creationId="{0615068A-E97E-4791-9D97-E6FBD825DB98}"/>
          </ac:spMkLst>
        </pc:spChg>
        <pc:spChg chg="mod">
          <ac:chgData name="Ben Roseburrough" userId="cfb877d285e39445" providerId="LiveId" clId="{E1F1C1CC-BEC4-4E51-BFF1-5ABCA198B59D}" dt="2020-03-11T01:59:08.876" v="6884" actId="14100"/>
          <ac:spMkLst>
            <pc:docMk/>
            <pc:sldMk cId="2657948030" sldId="276"/>
            <ac:spMk id="3" creationId="{0C5903D4-2C53-4AC7-A65D-483C2440D7AB}"/>
          </ac:spMkLst>
        </pc:spChg>
        <pc:picChg chg="add mod">
          <ac:chgData name="Ben Roseburrough" userId="cfb877d285e39445" providerId="LiveId" clId="{E1F1C1CC-BEC4-4E51-BFF1-5ABCA198B59D}" dt="2020-03-11T01:55:23.779" v="6670" actId="1076"/>
          <ac:picMkLst>
            <pc:docMk/>
            <pc:sldMk cId="2657948030" sldId="276"/>
            <ac:picMk id="4" creationId="{E4A52BF2-BAF6-4AA4-B4A0-E2A071DF6954}"/>
          </ac:picMkLst>
        </pc:picChg>
        <pc:picChg chg="add mod">
          <ac:chgData name="Ben Roseburrough" userId="cfb877d285e39445" providerId="LiveId" clId="{E1F1C1CC-BEC4-4E51-BFF1-5ABCA198B59D}" dt="2020-03-11T01:56:24.254" v="6677" actId="1076"/>
          <ac:picMkLst>
            <pc:docMk/>
            <pc:sldMk cId="2657948030" sldId="276"/>
            <ac:picMk id="5" creationId="{E217A6F2-5AED-4DF5-8267-251B74975027}"/>
          </ac:picMkLst>
        </pc:picChg>
      </pc:sldChg>
      <pc:sldChg chg="addSp delSp modSp add">
        <pc:chgData name="Ben Roseburrough" userId="cfb877d285e39445" providerId="LiveId" clId="{E1F1C1CC-BEC4-4E51-BFF1-5ABCA198B59D}" dt="2020-03-11T02:05:18.686" v="7268" actId="20577"/>
        <pc:sldMkLst>
          <pc:docMk/>
          <pc:sldMk cId="1250515265" sldId="277"/>
        </pc:sldMkLst>
        <pc:spChg chg="mod">
          <ac:chgData name="Ben Roseburrough" userId="cfb877d285e39445" providerId="LiveId" clId="{E1F1C1CC-BEC4-4E51-BFF1-5ABCA198B59D}" dt="2020-03-11T01:59:50.412" v="6918" actId="20577"/>
          <ac:spMkLst>
            <pc:docMk/>
            <pc:sldMk cId="1250515265" sldId="277"/>
            <ac:spMk id="2" creationId="{0615068A-E97E-4791-9D97-E6FBD825DB98}"/>
          </ac:spMkLst>
        </pc:spChg>
        <pc:spChg chg="mod">
          <ac:chgData name="Ben Roseburrough" userId="cfb877d285e39445" providerId="LiveId" clId="{E1F1C1CC-BEC4-4E51-BFF1-5ABCA198B59D}" dt="2020-03-11T02:05:18.686" v="7268" actId="20577"/>
          <ac:spMkLst>
            <pc:docMk/>
            <pc:sldMk cId="1250515265" sldId="277"/>
            <ac:spMk id="3" creationId="{0C5903D4-2C53-4AC7-A65D-483C2440D7AB}"/>
          </ac:spMkLst>
        </pc:spChg>
        <pc:picChg chg="del">
          <ac:chgData name="Ben Roseburrough" userId="cfb877d285e39445" providerId="LiveId" clId="{E1F1C1CC-BEC4-4E51-BFF1-5ABCA198B59D}" dt="2020-03-11T02:00:10.502" v="6919" actId="478"/>
          <ac:picMkLst>
            <pc:docMk/>
            <pc:sldMk cId="1250515265" sldId="277"/>
            <ac:picMk id="4" creationId="{E4A52BF2-BAF6-4AA4-B4A0-E2A071DF6954}"/>
          </ac:picMkLst>
        </pc:picChg>
        <pc:picChg chg="del">
          <ac:chgData name="Ben Roseburrough" userId="cfb877d285e39445" providerId="LiveId" clId="{E1F1C1CC-BEC4-4E51-BFF1-5ABCA198B59D}" dt="2020-03-11T02:00:13.632" v="6920" actId="478"/>
          <ac:picMkLst>
            <pc:docMk/>
            <pc:sldMk cId="1250515265" sldId="277"/>
            <ac:picMk id="5" creationId="{E217A6F2-5AED-4DF5-8267-251B74975027}"/>
          </ac:picMkLst>
        </pc:picChg>
        <pc:picChg chg="add mod">
          <ac:chgData name="Ben Roseburrough" userId="cfb877d285e39445" providerId="LiveId" clId="{E1F1C1CC-BEC4-4E51-BFF1-5ABCA198B59D}" dt="2020-03-11T02:01:06.804" v="6923" actId="1076"/>
          <ac:picMkLst>
            <pc:docMk/>
            <pc:sldMk cId="1250515265" sldId="277"/>
            <ac:picMk id="6" creationId="{D5A0EF12-F26B-4694-BCD0-AE7E1D5147BB}"/>
          </ac:picMkLst>
        </pc:picChg>
      </pc:sldChg>
      <pc:sldChg chg="addSp delSp modSp add">
        <pc:chgData name="Ben Roseburrough" userId="cfb877d285e39445" providerId="LiveId" clId="{E1F1C1CC-BEC4-4E51-BFF1-5ABCA198B59D}" dt="2020-03-11T02:14:23.028" v="7501" actId="20577"/>
        <pc:sldMkLst>
          <pc:docMk/>
          <pc:sldMk cId="3032085703" sldId="278"/>
        </pc:sldMkLst>
        <pc:spChg chg="mod">
          <ac:chgData name="Ben Roseburrough" userId="cfb877d285e39445" providerId="LiveId" clId="{E1F1C1CC-BEC4-4E51-BFF1-5ABCA198B59D}" dt="2020-03-11T02:06:05.428" v="7287" actId="1076"/>
          <ac:spMkLst>
            <pc:docMk/>
            <pc:sldMk cId="3032085703" sldId="278"/>
            <ac:spMk id="2" creationId="{0615068A-E97E-4791-9D97-E6FBD825DB98}"/>
          </ac:spMkLst>
        </pc:spChg>
        <pc:spChg chg="mod">
          <ac:chgData name="Ben Roseburrough" userId="cfb877d285e39445" providerId="LiveId" clId="{E1F1C1CC-BEC4-4E51-BFF1-5ABCA198B59D}" dt="2020-03-11T02:14:23.028" v="7501" actId="20577"/>
          <ac:spMkLst>
            <pc:docMk/>
            <pc:sldMk cId="3032085703" sldId="278"/>
            <ac:spMk id="3" creationId="{0C5903D4-2C53-4AC7-A65D-483C2440D7AB}"/>
          </ac:spMkLst>
        </pc:spChg>
        <pc:picChg chg="add mod">
          <ac:chgData name="Ben Roseburrough" userId="cfb877d285e39445" providerId="LiveId" clId="{E1F1C1CC-BEC4-4E51-BFF1-5ABCA198B59D}" dt="2020-03-11T02:06:52.357" v="7291" actId="1076"/>
          <ac:picMkLst>
            <pc:docMk/>
            <pc:sldMk cId="3032085703" sldId="278"/>
            <ac:picMk id="4" creationId="{F95E8C8D-F2A2-4915-8FF3-F3BA50A2B39B}"/>
          </ac:picMkLst>
        </pc:picChg>
        <pc:picChg chg="del">
          <ac:chgData name="Ben Roseburrough" userId="cfb877d285e39445" providerId="LiveId" clId="{E1F1C1CC-BEC4-4E51-BFF1-5ABCA198B59D}" dt="2020-03-11T02:06:08.062" v="7288" actId="478"/>
          <ac:picMkLst>
            <pc:docMk/>
            <pc:sldMk cId="3032085703" sldId="278"/>
            <ac:picMk id="6" creationId="{D5A0EF12-F26B-4694-BCD0-AE7E1D5147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9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3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3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3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1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1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1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504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1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2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3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5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1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0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68B4B1A0-76B4-4FEC-805F-E58F53E01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3" b="780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62C2C-C287-46C0-80A1-3E160C8E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Impacts of Trade on National Productivity and Well-Being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CB7B-CD04-4C2E-B64D-53967213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Team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3-11-2020</a:t>
            </a:r>
          </a:p>
        </p:txBody>
      </p:sp>
    </p:spTree>
    <p:extLst>
      <p:ext uri="{BB962C8B-B14F-4D97-AF65-F5344CB8AC3E}">
        <p14:creationId xmlns:p14="http://schemas.microsoft.com/office/powerpoint/2010/main" val="6936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67613"/>
            <a:ext cx="11658599" cy="1504188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filter out the effects of the variation among countries, plots of average trade values vs average GDP per Capita were made.</a:t>
            </a:r>
          </a:p>
          <a:p>
            <a:r>
              <a:rPr lang="en-US" dirty="0">
                <a:solidFill>
                  <a:schemeClr val="bg1"/>
                </a:solidFill>
              </a:rPr>
              <a:t>The mean values of individual year columns were calculated and put in lists.</a:t>
            </a:r>
          </a:p>
          <a:p>
            <a:r>
              <a:rPr lang="en-US" dirty="0">
                <a:solidFill>
                  <a:schemeClr val="bg1"/>
                </a:solidFill>
              </a:rPr>
              <a:t>The results show that there is an extremely strong positive relationship between trade parameters and GDP per Capita.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8F697-C40C-42E2-A96E-B438617C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971801"/>
            <a:ext cx="4724400" cy="383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85F87-C2A3-44EB-80E7-00EC25CA3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4" y="2971800"/>
            <a:ext cx="4714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 (validation)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67613"/>
            <a:ext cx="11658599" cy="1504188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a means of validating the data from the World Bank, the average of Imports of all countries was compared to the average Exports of all countries for every available year.</a:t>
            </a:r>
          </a:p>
          <a:p>
            <a:r>
              <a:rPr lang="en-US" dirty="0">
                <a:solidFill>
                  <a:schemeClr val="bg1"/>
                </a:solidFill>
              </a:rPr>
              <a:t>The data shows a virtually perfect linear correlation, indicating that the dollar value of each import was matched by the dollar amount of each export.</a:t>
            </a:r>
          </a:p>
          <a:p>
            <a:r>
              <a:rPr lang="en-US" dirty="0">
                <a:solidFill>
                  <a:schemeClr val="bg1"/>
                </a:solidFill>
              </a:rPr>
              <a:t>This would tend to make the data more trustworthy.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A1E3F-CDE2-457E-B4CA-72392F9B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9" y="2971801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2632710"/>
            <a:ext cx="7877175" cy="159258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analysis process – life expectancy &amp; 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355731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0"/>
            <a:ext cx="78771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analysis process – life expectancy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4" y="905050"/>
            <a:ext cx="11753849" cy="1123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C0000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We started by looking at scatter plots showing the relationship between the life expectancy and GDP per Capita for years 1990 &amp; 2017.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The </a:t>
            </a:r>
            <a:r>
              <a:rPr lang="en-US" sz="1800" cap="none" spc="0" dirty="0" err="1">
                <a:solidFill>
                  <a:srgbClr val="C00000"/>
                </a:solidFill>
                <a:ea typeface="+mn-ea"/>
                <a:cs typeface="+mn-cs"/>
              </a:rPr>
              <a:t>NumPy.IsNaN</a:t>
            </a: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 function was again used to create a mask to filter out the </a:t>
            </a:r>
            <a:r>
              <a:rPr lang="en-US" sz="1800" cap="none" spc="0" dirty="0" err="1">
                <a:solidFill>
                  <a:srgbClr val="C00000"/>
                </a:solidFill>
                <a:ea typeface="+mn-ea"/>
                <a:cs typeface="+mn-cs"/>
              </a:rPr>
              <a:t>NaN</a:t>
            </a: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 values to enable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6D973-0E94-42F3-BB84-B742E85A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48" y="2295700"/>
            <a:ext cx="8343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9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0"/>
            <a:ext cx="78771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analysis process – life expectancy (continued)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4" y="5238751"/>
            <a:ext cx="11753849" cy="16192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C0000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The data showed that there wasn’t a linear relationship between Life Expectancy and GDP per Capita.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It has been shown that there is a strong logarithmic relationship between Life Expectancy and GDP per Capita.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This means that Life Expectancy grows with GDP, but the rate of improvement slows as an economy advances.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CC31-A4FF-48CD-AF19-E3395F06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21037"/>
            <a:ext cx="5215460" cy="4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DC8FB-1181-4C85-8596-ED0A49FA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63" y="921038"/>
            <a:ext cx="5215460" cy="42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7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0"/>
            <a:ext cx="78771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analysis process – life expectancy (continued)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4" y="5238751"/>
            <a:ext cx="11753849" cy="16192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FFC5C5"/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C0000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To filter out the effects of the variation among countries, the plot of average Life Expectancy vs average GDP per Capita was made.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The mean values of individual year columns were calculated and put in lists.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C00000"/>
                </a:solidFill>
                <a:ea typeface="+mn-ea"/>
                <a:cs typeface="+mn-cs"/>
              </a:rPr>
              <a:t>The results show that there is an extremely strong positive relationship between trade parameters and GDP per Capita.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E35BF-6C13-4907-86C4-0B200109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48" y="771340"/>
            <a:ext cx="5888903" cy="4336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B6541-416B-4B03-840F-A007CEE8D27D}"/>
              </a:ext>
            </a:extLst>
          </p:cNvPr>
          <p:cNvSpPr txBox="1"/>
          <p:nvPr/>
        </p:nvSpPr>
        <p:spPr>
          <a:xfrm>
            <a:off x="219074" y="1447060"/>
            <a:ext cx="24442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 is unclear what is responsible for the dip in the data here.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B9B92-EED7-4A0C-9254-93339BAC725A}"/>
              </a:ext>
            </a:extLst>
          </p:cNvPr>
          <p:cNvCxnSpPr>
            <a:stCxn id="7" idx="3"/>
          </p:cNvCxnSpPr>
          <p:nvPr/>
        </p:nvCxnSpPr>
        <p:spPr>
          <a:xfrm>
            <a:off x="2663301" y="1908725"/>
            <a:ext cx="2192784" cy="1260603"/>
          </a:xfrm>
          <a:prstGeom prst="straightConnector1">
            <a:avLst/>
          </a:prstGeom>
          <a:ln>
            <a:solidFill>
              <a:srgbClr val="050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0" y="0"/>
            <a:ext cx="93630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99FF99"/>
              </a:gs>
              <a:gs pos="100000">
                <a:srgbClr val="99FF99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analysis process – infant mortality rate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4" y="905050"/>
            <a:ext cx="11753849" cy="1123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99FF99"/>
              </a:gs>
              <a:gs pos="97000">
                <a:srgbClr val="99FF99"/>
              </a:gs>
              <a:gs pos="98000">
                <a:srgbClr val="99FF99"/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00B05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We started by looking at scatter plots showing the relationship between infant mortality rate and GDP per Capita for years 1990 &amp; 2017.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The </a:t>
            </a:r>
            <a:r>
              <a:rPr lang="en-US" sz="1800" cap="none" spc="0" dirty="0" err="1">
                <a:solidFill>
                  <a:srgbClr val="00B050"/>
                </a:solidFill>
                <a:ea typeface="+mn-ea"/>
                <a:cs typeface="+mn-cs"/>
              </a:rPr>
              <a:t>NumPy.IsNaN</a:t>
            </a: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 function was again used to create a mask to filter out the </a:t>
            </a:r>
            <a:r>
              <a:rPr lang="en-US" sz="1800" cap="none" spc="0" dirty="0" err="1">
                <a:solidFill>
                  <a:srgbClr val="00B050"/>
                </a:solidFill>
                <a:ea typeface="+mn-ea"/>
                <a:cs typeface="+mn-cs"/>
              </a:rPr>
              <a:t>NaN</a:t>
            </a: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 values to enable regression.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6DE5C-3656-4FFA-8289-F00C431D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16" y="2295700"/>
            <a:ext cx="8691562" cy="43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2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0" y="0"/>
            <a:ext cx="93630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99FF99"/>
              </a:gs>
              <a:gs pos="100000">
                <a:srgbClr val="99FF99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analysis process – infant mortality rate (continued)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2" y="5610400"/>
            <a:ext cx="11753849" cy="1123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99FF99"/>
              </a:gs>
              <a:gs pos="97000">
                <a:srgbClr val="99FF99"/>
              </a:gs>
              <a:gs pos="98000">
                <a:srgbClr val="99FF99"/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00B05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The data showed that there wasn’t a linear relationship between Infant Mortality Rate and GDP per Capita.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It has been shown that there is a strong logarithmic relationship between Infant Mortality Rate and GDP per Capita.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This means that Infant Mortality falls with GDP, but the rate of improvement slows as an economy advances.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2E616-082D-4358-B8A9-6C44EEA3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5819284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55C783-1971-4C08-BD68-50326556A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582" y="857250"/>
            <a:ext cx="564141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7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0" y="0"/>
            <a:ext cx="9363075" cy="63817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99FF99"/>
              </a:gs>
              <a:gs pos="100000">
                <a:srgbClr val="99FF99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  <a:tileRect/>
          </a:gradFill>
          <a:ln w="50800"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Data analysis process – infant mortality rate (continued)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725EA-A294-4972-8B8D-C96D1236638E}"/>
              </a:ext>
            </a:extLst>
          </p:cNvPr>
          <p:cNvSpPr txBox="1">
            <a:spLocks/>
          </p:cNvSpPr>
          <p:nvPr/>
        </p:nvSpPr>
        <p:spPr bwMode="black">
          <a:xfrm>
            <a:off x="219072" y="5466778"/>
            <a:ext cx="11753849" cy="13912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8000">
                <a:srgbClr val="99FF99"/>
              </a:gs>
              <a:gs pos="97000">
                <a:srgbClr val="99FF99"/>
              </a:gs>
              <a:gs pos="98000">
                <a:srgbClr val="99FF99"/>
              </a:gs>
            </a:gsLst>
            <a:path path="shape">
              <a:fillToRect l="50000" t="50000" r="50000" b="50000"/>
            </a:path>
            <a:tileRect/>
          </a:gradFill>
          <a:ln w="50800" cap="sq">
            <a:solidFill>
              <a:srgbClr val="00B05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To filter out the effects of the variation among countries, the plot of average Infant Mortality Rate vs average GDP per Capita was made.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The mean values of individual year columns were calculated and put in lists.</a:t>
            </a:r>
          </a:p>
          <a:p>
            <a:pPr marL="228600" lvl="0" indent="-228600" algn="l">
              <a:lnSpc>
                <a:spcPct val="100000"/>
              </a:lnSpc>
              <a:spcBef>
                <a:spcPts val="1000"/>
              </a:spcBef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rgbClr val="00B050"/>
                </a:solidFill>
                <a:ea typeface="+mn-ea"/>
                <a:cs typeface="+mn-cs"/>
              </a:rPr>
              <a:t>The results show that there is an extremely strong positive relationship between trade parameters and GDP per Capita.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F02DE-234E-4DF0-914D-17F2BF71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02" y="688181"/>
            <a:ext cx="6605588" cy="4728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60D78-8888-4427-A474-BBABC354C949}"/>
              </a:ext>
            </a:extLst>
          </p:cNvPr>
          <p:cNvSpPr txBox="1"/>
          <p:nvPr/>
        </p:nvSpPr>
        <p:spPr>
          <a:xfrm>
            <a:off x="219074" y="1447060"/>
            <a:ext cx="244422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unclear what is responsible for the dip in the data here.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45ED5A-7DB9-4F77-B9D5-321767B0EF39}"/>
              </a:ext>
            </a:extLst>
          </p:cNvPr>
          <p:cNvCxnSpPr>
            <a:stCxn id="7" idx="3"/>
          </p:cNvCxnSpPr>
          <p:nvPr/>
        </p:nvCxnSpPr>
        <p:spPr>
          <a:xfrm>
            <a:off x="2663301" y="1908725"/>
            <a:ext cx="1937274" cy="1282150"/>
          </a:xfrm>
          <a:prstGeom prst="straightConnector1">
            <a:avLst/>
          </a:prstGeom>
          <a:ln>
            <a:solidFill>
              <a:srgbClr val="050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2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C9F8-7FA8-4BA8-ACEC-CE735746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98242"/>
            <a:ext cx="7729728" cy="1188720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2908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3CE7-C3B8-4AB9-BDBC-129E42A5077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Core Message &amp; Hypothesis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9B5E-DE40-4011-BE08-151237D4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161" y="3885819"/>
            <a:ext cx="7729728" cy="2419731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If the GDP of a nation rises, then the nation will be able to import more and experience improvements in well-being (life expectancy &amp; infant mortality).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However, the nation will export less as it becomes more productive, since it will be able to produce more of its own goods.</a:t>
            </a:r>
          </a:p>
        </p:txBody>
      </p:sp>
    </p:spTree>
    <p:extLst>
      <p:ext uri="{BB962C8B-B14F-4D97-AF65-F5344CB8AC3E}">
        <p14:creationId xmlns:p14="http://schemas.microsoft.com/office/powerpoint/2010/main" val="214708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068A-E97E-4791-9D97-E6FBD82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7442"/>
            <a:ext cx="7729728" cy="1188720"/>
          </a:xfrm>
          <a:gradFill flip="none" rotWithShape="1"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03D4-2C53-4AC7-A65D-483C2440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5600700"/>
            <a:ext cx="11839575" cy="1257300"/>
          </a:xfrm>
          <a:gradFill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</a:gradFill>
          <a:ln>
            <a:solidFill>
              <a:srgbClr val="404040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wanted to see the level of differences between the top 5 &amp; bottom 5 countries in a couple of years.</a:t>
            </a:r>
          </a:p>
          <a:p>
            <a:r>
              <a:rPr lang="en-US" dirty="0">
                <a:solidFill>
                  <a:schemeClr val="bg1"/>
                </a:solidFill>
              </a:rPr>
              <a:t>It was also desired to see whether any of the bottom 5 countries in one year “escaped” the bottom 5 and whether it was because of sharp increases in trade and/or whether it led to improvements in well-being values.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3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068A-E97E-4791-9D97-E6FBD82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7442"/>
            <a:ext cx="7729728" cy="997458"/>
          </a:xfrm>
          <a:gradFill flip="none" rotWithShape="1"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GDP per Capita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03D4-2C53-4AC7-A65D-483C2440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5657850"/>
            <a:ext cx="11839575" cy="1200150"/>
          </a:xfrm>
          <a:gradFill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</a:gradFill>
          <a:ln>
            <a:solidFill>
              <a:srgbClr val="404040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is a several order of magnitude difference in GDP per Capita between the top 5 &amp; bottom 5 countries.</a:t>
            </a:r>
          </a:p>
          <a:p>
            <a:r>
              <a:rPr lang="en-US" dirty="0">
                <a:solidFill>
                  <a:schemeClr val="bg1"/>
                </a:solidFill>
              </a:rPr>
              <a:t>The countries of Nepal, Tanzania, and Sierra Leone “escaped” the bottom 5.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2BF2-BAF6-4AA4-B4A0-E2A071DF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104900"/>
            <a:ext cx="487680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7A6F2-5AED-4DF5-8267-251B74975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0" y="1095376"/>
            <a:ext cx="487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8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068A-E97E-4791-9D97-E6FBD82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7442"/>
            <a:ext cx="7729728" cy="997458"/>
          </a:xfrm>
          <a:gradFill flip="none" rotWithShape="1"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Effect of trade on </a:t>
            </a:r>
            <a:r>
              <a:rPr lang="en-US" dirty="0" err="1">
                <a:solidFill>
                  <a:schemeClr val="bg1"/>
                </a:solidFill>
              </a:rPr>
              <a:t>gdp</a:t>
            </a:r>
            <a:r>
              <a:rPr lang="en-US" dirty="0">
                <a:solidFill>
                  <a:schemeClr val="bg1"/>
                </a:solidFill>
              </a:rPr>
              <a:t> per 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03D4-2C53-4AC7-A65D-483C2440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5657850"/>
            <a:ext cx="11839575" cy="1200150"/>
          </a:xfrm>
          <a:gradFill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</a:gradFill>
          <a:ln>
            <a:solidFill>
              <a:srgbClr val="40404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Of the countries of Nepal, Tanzania, and Sierra Leone that “escaped” the bottom 5, Nepal &amp; Tanzania had the largest increases in trade, but Sierra Leone didn’t.</a:t>
            </a:r>
          </a:p>
          <a:p>
            <a:r>
              <a:rPr lang="en-US" dirty="0">
                <a:solidFill>
                  <a:schemeClr val="bg1"/>
                </a:solidFill>
              </a:rPr>
              <a:t>This would likely indicate that trade can improve the productivity of a country, but it is not a perfect predictor for individual countries between two separate years.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0EF12-F26B-4694-BCD0-AE7E1D514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1130165"/>
            <a:ext cx="4838700" cy="45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068A-E97E-4791-9D97-E6FBD825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543" y="107442"/>
            <a:ext cx="8074914" cy="997458"/>
          </a:xfrm>
          <a:gradFill flip="none" rotWithShape="1"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Effect of </a:t>
            </a:r>
            <a:r>
              <a:rPr lang="en-US" dirty="0" err="1">
                <a:solidFill>
                  <a:schemeClr val="bg1"/>
                </a:solidFill>
              </a:rPr>
              <a:t>gdp</a:t>
            </a:r>
            <a:r>
              <a:rPr lang="en-US" dirty="0">
                <a:solidFill>
                  <a:schemeClr val="bg1"/>
                </a:solidFill>
              </a:rPr>
              <a:t> per Capita on well-Being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03D4-2C53-4AC7-A65D-483C2440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5657850"/>
            <a:ext cx="11839575" cy="1200150"/>
          </a:xfrm>
          <a:gradFill>
            <a:gsLst>
              <a:gs pos="0">
                <a:srgbClr val="00B0F0"/>
              </a:gs>
              <a:gs pos="38000">
                <a:srgbClr val="00B0F0"/>
              </a:gs>
              <a:gs pos="100000">
                <a:srgbClr val="004A82"/>
              </a:gs>
            </a:gsLst>
            <a:path path="shape">
              <a:fillToRect l="50000" t="50000" r="50000" b="50000"/>
            </a:path>
          </a:gradFill>
          <a:ln>
            <a:solidFill>
              <a:srgbClr val="40404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Of the countries of Nepal, Tanzania, and Sierra Leone that “escaped” the bottom 5, all had relatively large improvements in life expectancy &amp; infant mortality rates, but </a:t>
            </a:r>
            <a:r>
              <a:rPr lang="en-US">
                <a:solidFill>
                  <a:schemeClr val="bg1"/>
                </a:solidFill>
              </a:rPr>
              <a:t>not always the largest.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would likely indicate that productivity of a country can improve well-being, but it is not a perfect predictor for individual countries between two separate years.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E8C8D-F2A2-4915-8FF3-F3BA50A2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03" y="1104900"/>
            <a:ext cx="4997993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C8F4-D15A-4607-9801-44D7F9D0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Questions&amp;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25A5-7519-4979-9F48-898517BDA63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83000">
                <a:schemeClr val="accent6">
                  <a:lumMod val="5000"/>
                  <a:lumOff val="95000"/>
                </a:schemeClr>
              </a:gs>
              <a:gs pos="98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r>
              <a:rPr lang="en-US" dirty="0"/>
              <a:t>We were most interested in first seeing the strength of the relationship between GDP per Capita and trade values (imports &amp; exports), with the assumption that exports would decrease in correlation to GDP increase.</a:t>
            </a:r>
          </a:p>
          <a:p>
            <a:r>
              <a:rPr lang="en-US" dirty="0"/>
              <a:t>Then we were interested in seeing how the GDP per Capita would effect national well-being (life expectancy &amp; infant mortality).</a:t>
            </a:r>
          </a:p>
          <a:p>
            <a:r>
              <a:rPr lang="en-US" dirty="0"/>
              <a:t>The main goal was to best identify how to improve the well-being of a nation.</a:t>
            </a:r>
          </a:p>
        </p:txBody>
      </p:sp>
    </p:spTree>
    <p:extLst>
      <p:ext uri="{BB962C8B-B14F-4D97-AF65-F5344CB8AC3E}">
        <p14:creationId xmlns:p14="http://schemas.microsoft.com/office/powerpoint/2010/main" val="410054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Originally, we started by downloading data for both GDP and World Development Indicators on Kaggle as well as the World Bank website. </a:t>
            </a:r>
          </a:p>
          <a:p>
            <a:r>
              <a:rPr lang="en-US" dirty="0">
                <a:solidFill>
                  <a:schemeClr val="bg1"/>
                </a:solidFill>
              </a:rPr>
              <a:t>We ran into the following issues: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couldn’t find columns to merge all the data sets.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Kaggle data didn’t have data for years past 1980.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 was a need to transpose the year rows in Kaggle data to get indicator value-years as columns.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would exponentially increase the size of the merged data-frames, complicating merges and Git pushing.</a:t>
            </a:r>
          </a:p>
          <a:p>
            <a:r>
              <a:rPr lang="en-US" dirty="0">
                <a:solidFill>
                  <a:schemeClr val="bg1"/>
                </a:solidFill>
              </a:rPr>
              <a:t>For this reason, we decided to exclusively use the World Bank website.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4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67613"/>
            <a:ext cx="11658599" cy="1504188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merged the tables for GDP per Capita, trade values, and well-being indicators.</a:t>
            </a:r>
          </a:p>
          <a:p>
            <a:r>
              <a:rPr lang="en-US" dirty="0">
                <a:solidFill>
                  <a:schemeClr val="bg1"/>
                </a:solidFill>
              </a:rPr>
              <a:t>In order to do that, we had to use the </a:t>
            </a:r>
            <a:r>
              <a:rPr lang="en-US" dirty="0" err="1">
                <a:solidFill>
                  <a:schemeClr val="bg1"/>
                </a:solidFill>
              </a:rPr>
              <a:t>Add_Suffix</a:t>
            </a:r>
            <a:r>
              <a:rPr lang="en-US" dirty="0">
                <a:solidFill>
                  <a:schemeClr val="bg1"/>
                </a:solidFill>
              </a:rPr>
              <a:t> function to ensure that each set of columns could be properly identified.</a:t>
            </a:r>
          </a:p>
          <a:p>
            <a:r>
              <a:rPr lang="en-US" dirty="0">
                <a:solidFill>
                  <a:schemeClr val="bg1"/>
                </a:solidFill>
              </a:rPr>
              <a:t>To enable merging by Country Code column, we then used the Rename function to drop the suffix for those.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CF79-1668-49B7-A8FC-CF68C839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23" y="3153918"/>
            <a:ext cx="8840153" cy="3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cleanup process (Results)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D849F-578A-406C-A8EE-5315706C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8D303-FC88-44CE-A887-EF3E17434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46"/>
          <a:stretch/>
        </p:blipFill>
        <p:spPr>
          <a:xfrm>
            <a:off x="612568" y="1267587"/>
            <a:ext cx="10966864" cy="2740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A0932-D19E-49A0-94C5-C3438E8E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8" y="4117528"/>
            <a:ext cx="10966864" cy="27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96" y="2804160"/>
            <a:ext cx="10495407" cy="124968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 process – exports &amp; imports</a:t>
            </a:r>
          </a:p>
        </p:txBody>
      </p:sp>
    </p:spTree>
    <p:extLst>
      <p:ext uri="{BB962C8B-B14F-4D97-AF65-F5344CB8AC3E}">
        <p14:creationId xmlns:p14="http://schemas.microsoft.com/office/powerpoint/2010/main" val="9261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55" y="97917"/>
            <a:ext cx="9170289" cy="530733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F2B6-941D-425B-91B0-3EDAB232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8" y="829437"/>
            <a:ext cx="11658599" cy="1542583"/>
          </a:xfrm>
          <a:gradFill flip="none" rotWithShape="1"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started by looking at scatter plots showing the relationship between the trade indicators and GDP per Capita for years 1990 &amp; 2017.</a:t>
            </a:r>
          </a:p>
          <a:p>
            <a:r>
              <a:rPr lang="en-US" dirty="0">
                <a:solidFill>
                  <a:schemeClr val="bg1"/>
                </a:solidFill>
              </a:rPr>
              <a:t>Linear regression couldn’t initially be done, because there were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 in the data.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NumPy.IsNaN</a:t>
            </a:r>
            <a:r>
              <a:rPr lang="en-US" dirty="0">
                <a:solidFill>
                  <a:schemeClr val="bg1"/>
                </a:solidFill>
              </a:rPr>
              <a:t> function was used to create a mask to filter out the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 to enable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BE186-408E-41B0-8085-779AB916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15" y="2465426"/>
            <a:ext cx="8462963" cy="42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A30-3D1C-47B9-AE6E-B4D1A88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8867"/>
            <a:ext cx="7729728" cy="1188720"/>
          </a:xfr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 process – exports &amp; imports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A0AE-75D3-42E7-A3B5-4598413CC8C3}"/>
              </a:ext>
            </a:extLst>
          </p:cNvPr>
          <p:cNvSpPr txBox="1"/>
          <p:nvPr/>
        </p:nvSpPr>
        <p:spPr>
          <a:xfrm>
            <a:off x="114300" y="5427464"/>
            <a:ext cx="11963400" cy="1200329"/>
          </a:xfrm>
          <a:prstGeom prst="rect">
            <a:avLst/>
          </a:prstGeom>
          <a:gradFill>
            <a:gsLst>
              <a:gs pos="75000">
                <a:srgbClr val="0070C0"/>
              </a:gs>
              <a:gs pos="100000">
                <a:schemeClr val="accent2">
                  <a:lumMod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 showed that within any given year, the Exports didn’t have a strong correlation with GDP per Capita, but this was because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same held true for imports.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the data was heavily skewed by outliers, a decision was made to further investigate this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77E21-C035-425D-90AB-F540BC97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277991"/>
            <a:ext cx="4933950" cy="4149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96260-BDCA-42B3-B32F-200D365D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755" y="1277991"/>
            <a:ext cx="5281946" cy="41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64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enice_Theme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_Theme" id="{F2910C9A-ADF2-4EC2-B7B3-D8287D6DC05E}" vid="{271D4971-E2F4-4EEB-AA7C-540705301B0E}"/>
    </a:ext>
  </a:extLst>
</a:theme>
</file>

<file path=ppt/theme/theme3.xml><?xml version="1.0" encoding="utf-8"?>
<a:theme xmlns:a="http://schemas.openxmlformats.org/drawingml/2006/main" name="Earth_Them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_Theme" id="{30F097B9-C0F7-438B-B2AF-BFDE7867D532}" vid="{06D19A52-A9B0-421C-A437-558E106D86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1276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Elephant</vt:lpstr>
      <vt:lpstr>Gill Sans MT</vt:lpstr>
      <vt:lpstr>BrushVTI</vt:lpstr>
      <vt:lpstr>Venice_Theme</vt:lpstr>
      <vt:lpstr>Earth_Theme</vt:lpstr>
      <vt:lpstr>Impacts of Trade on National Productivity and Well-Being</vt:lpstr>
      <vt:lpstr>Core Message &amp; Hypothesis of the Project</vt:lpstr>
      <vt:lpstr>Questions&amp; motivations</vt:lpstr>
      <vt:lpstr>Sources of data</vt:lpstr>
      <vt:lpstr>Data cleanup process</vt:lpstr>
      <vt:lpstr>Data cleanup process (Results)</vt:lpstr>
      <vt:lpstr>Data analysis process – exports &amp; imports</vt:lpstr>
      <vt:lpstr>Data analysis process – exports &amp; imports</vt:lpstr>
      <vt:lpstr>Data analysis process – exports &amp; imports</vt:lpstr>
      <vt:lpstr>Data analysis process – Exports &amp; imports (continued)</vt:lpstr>
      <vt:lpstr>Data analysis process – Exports &amp; imports (validation)</vt:lpstr>
      <vt:lpstr>Data analysis process – life expectancy &amp; infant mortality</vt:lpstr>
      <vt:lpstr>Data analysis process – life expectancy</vt:lpstr>
      <vt:lpstr>Data analysis process – life expectancy (continued)</vt:lpstr>
      <vt:lpstr>Data analysis process – life expectancy (continued)</vt:lpstr>
      <vt:lpstr>Data analysis process – infant mortality rate</vt:lpstr>
      <vt:lpstr>Data analysis process – infant mortality rate (continued)</vt:lpstr>
      <vt:lpstr>Data analysis process – infant mortality rate (continued)</vt:lpstr>
      <vt:lpstr>Predictions</vt:lpstr>
      <vt:lpstr>Purpose</vt:lpstr>
      <vt:lpstr>GDP per Capita differences</vt:lpstr>
      <vt:lpstr>Effect of trade on gdp per Capita</vt:lpstr>
      <vt:lpstr>Effect of gdp per Capita on well-Being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Trade on National Productivity and Well-Being</dc:title>
  <dc:creator>Ben Roseburrough</dc:creator>
  <cp:lastModifiedBy>Ben Roseburrough</cp:lastModifiedBy>
  <cp:revision>2</cp:revision>
  <dcterms:created xsi:type="dcterms:W3CDTF">2020-03-10T19:28:24Z</dcterms:created>
  <dcterms:modified xsi:type="dcterms:W3CDTF">2020-03-11T02:14:27Z</dcterms:modified>
</cp:coreProperties>
</file>