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  <p:sldMasterId id="2147483778" r:id="rId2"/>
    <p:sldMasterId id="2147483791" r:id="rId3"/>
  </p:sldMasterIdLst>
  <p:sldIdLst>
    <p:sldId id="256" r:id="rId4"/>
    <p:sldId id="257" r:id="rId5"/>
    <p:sldId id="258" r:id="rId6"/>
    <p:sldId id="259" r:id="rId7"/>
    <p:sldId id="260" r:id="rId8"/>
    <p:sldId id="265" r:id="rId9"/>
    <p:sldId id="261" r:id="rId10"/>
    <p:sldId id="264" r:id="rId11"/>
    <p:sldId id="267" r:id="rId12"/>
    <p:sldId id="262" r:id="rId13"/>
    <p:sldId id="263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7"/>
    <a:srgbClr val="FFC5C5"/>
    <a:srgbClr val="FF9900"/>
    <a:srgbClr val="050C12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1C1CC-BEC4-4E51-BFF1-5ABCA198B59D}" v="952" dt="2020-03-11T00:24:31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Roseburrough" userId="cfb877d285e39445" providerId="LiveId" clId="{E1F1C1CC-BEC4-4E51-BFF1-5ABCA198B59D}"/>
    <pc:docChg chg="undo custSel mod addSld delSld modSld">
      <pc:chgData name="Ben Roseburrough" userId="cfb877d285e39445" providerId="LiveId" clId="{E1F1C1CC-BEC4-4E51-BFF1-5ABCA198B59D}" dt="2020-03-11T00:28:53.098" v="4208" actId="20577"/>
      <pc:docMkLst>
        <pc:docMk/>
      </pc:docMkLst>
      <pc:sldChg chg="modSp">
        <pc:chgData name="Ben Roseburrough" userId="cfb877d285e39445" providerId="LiveId" clId="{E1F1C1CC-BEC4-4E51-BFF1-5ABCA198B59D}" dt="2020-03-10T21:23:15.610" v="792" actId="2085"/>
        <pc:sldMkLst>
          <pc:docMk/>
          <pc:sldMk cId="69363558" sldId="256"/>
        </pc:sldMkLst>
        <pc:spChg chg="mod">
          <ac:chgData name="Ben Roseburrough" userId="cfb877d285e39445" providerId="LiveId" clId="{E1F1C1CC-BEC4-4E51-BFF1-5ABCA198B59D}" dt="2020-03-10T21:23:15.610" v="792" actId="2085"/>
          <ac:spMkLst>
            <pc:docMk/>
            <pc:sldMk cId="69363558" sldId="256"/>
            <ac:spMk id="2" creationId="{3E162C2C-C287-46C0-80A1-3E160C8E0847}"/>
          </ac:spMkLst>
        </pc:spChg>
        <pc:spChg chg="mod">
          <ac:chgData name="Ben Roseburrough" userId="cfb877d285e39445" providerId="LiveId" clId="{E1F1C1CC-BEC4-4E51-BFF1-5ABCA198B59D}" dt="2020-03-10T20:47:52.592" v="787" actId="207"/>
          <ac:spMkLst>
            <pc:docMk/>
            <pc:sldMk cId="69363558" sldId="256"/>
            <ac:spMk id="3" creationId="{28C3CB7B-CD04-4C2E-B64D-5396721359E6}"/>
          </ac:spMkLst>
        </pc:spChg>
      </pc:sldChg>
      <pc:sldChg chg="modSp setBg">
        <pc:chgData name="Ben Roseburrough" userId="cfb877d285e39445" providerId="LiveId" clId="{E1F1C1CC-BEC4-4E51-BFF1-5ABCA198B59D}" dt="2020-03-10T21:19:07.711" v="788" actId="207"/>
        <pc:sldMkLst>
          <pc:docMk/>
          <pc:sldMk cId="2147088021" sldId="257"/>
        </pc:sldMkLst>
        <pc:spChg chg="mod">
          <ac:chgData name="Ben Roseburrough" userId="cfb877d285e39445" providerId="LiveId" clId="{E1F1C1CC-BEC4-4E51-BFF1-5ABCA198B59D}" dt="2020-03-10T20:25:31.703" v="35" actId="207"/>
          <ac:spMkLst>
            <pc:docMk/>
            <pc:sldMk cId="2147088021" sldId="257"/>
            <ac:spMk id="2" creationId="{CEC43CE7-C3B8-4AB9-BDBC-129E42A5077A}"/>
          </ac:spMkLst>
        </pc:spChg>
        <pc:spChg chg="mod">
          <ac:chgData name="Ben Roseburrough" userId="cfb877d285e39445" providerId="LiveId" clId="{E1F1C1CC-BEC4-4E51-BFF1-5ABCA198B59D}" dt="2020-03-10T21:19:07.711" v="788" actId="207"/>
          <ac:spMkLst>
            <pc:docMk/>
            <pc:sldMk cId="2147088021" sldId="257"/>
            <ac:spMk id="3" creationId="{90489B5E-DE40-4011-BE08-151237D4D331}"/>
          </ac:spMkLst>
        </pc:spChg>
      </pc:sldChg>
      <pc:sldChg chg="modSp add setBg">
        <pc:chgData name="Ben Roseburrough" userId="cfb877d285e39445" providerId="LiveId" clId="{E1F1C1CC-BEC4-4E51-BFF1-5ABCA198B59D}" dt="2020-03-10T20:47:02.588" v="786" actId="20577"/>
        <pc:sldMkLst>
          <pc:docMk/>
          <pc:sldMk cId="4100546412" sldId="258"/>
        </pc:sldMkLst>
        <pc:spChg chg="mod">
          <ac:chgData name="Ben Roseburrough" userId="cfb877d285e39445" providerId="LiveId" clId="{E1F1C1CC-BEC4-4E51-BFF1-5ABCA198B59D}" dt="2020-03-10T20:39:57.856" v="67" actId="20577"/>
          <ac:spMkLst>
            <pc:docMk/>
            <pc:sldMk cId="4100546412" sldId="258"/>
            <ac:spMk id="2" creationId="{1975C8F4-D15A-4607-9801-44D7F9D0CB47}"/>
          </ac:spMkLst>
        </pc:spChg>
        <pc:spChg chg="mod">
          <ac:chgData name="Ben Roseburrough" userId="cfb877d285e39445" providerId="LiveId" clId="{E1F1C1CC-BEC4-4E51-BFF1-5ABCA198B59D}" dt="2020-03-10T20:47:02.588" v="786" actId="20577"/>
          <ac:spMkLst>
            <pc:docMk/>
            <pc:sldMk cId="4100546412" sldId="258"/>
            <ac:spMk id="3" creationId="{0B2B25A5-7519-4979-9F48-898517BDA63F}"/>
          </ac:spMkLst>
        </pc:spChg>
      </pc:sldChg>
      <pc:sldChg chg="modSp add setBg">
        <pc:chgData name="Ben Roseburrough" userId="cfb877d285e39445" providerId="LiveId" clId="{E1F1C1CC-BEC4-4E51-BFF1-5ABCA198B59D}" dt="2020-03-10T21:50:09.031" v="1775" actId="207"/>
        <pc:sldMkLst>
          <pc:docMk/>
          <pc:sldMk cId="819146937" sldId="259"/>
        </pc:sldMkLst>
        <pc:spChg chg="mod">
          <ac:chgData name="Ben Roseburrough" userId="cfb877d285e39445" providerId="LiveId" clId="{E1F1C1CC-BEC4-4E51-BFF1-5ABCA198B59D}" dt="2020-03-10T21:50:09.031" v="1775" actId="207"/>
          <ac:spMkLst>
            <pc:docMk/>
            <pc:sldMk cId="819146937" sldId="259"/>
            <ac:spMk id="2" creationId="{3C695A30-3D1C-47B9-AE6E-B4D1A88AA42D}"/>
          </ac:spMkLst>
        </pc:spChg>
        <pc:spChg chg="mod">
          <ac:chgData name="Ben Roseburrough" userId="cfb877d285e39445" providerId="LiveId" clId="{E1F1C1CC-BEC4-4E51-BFF1-5ABCA198B59D}" dt="2020-03-10T21:48:57.344" v="1767" actId="207"/>
          <ac:spMkLst>
            <pc:docMk/>
            <pc:sldMk cId="819146937" sldId="259"/>
            <ac:spMk id="3" creationId="{2301F2B6-941D-425B-91B0-3EDAB23238C0}"/>
          </ac:spMkLst>
        </pc:spChg>
      </pc:sldChg>
      <pc:sldChg chg="addSp modSp add">
        <pc:chgData name="Ben Roseburrough" userId="cfb877d285e39445" providerId="LiveId" clId="{E1F1C1CC-BEC4-4E51-BFF1-5ABCA198B59D}" dt="2020-03-10T22:10:17.678" v="2289" actId="1076"/>
        <pc:sldMkLst>
          <pc:docMk/>
          <pc:sldMk cId="3803449244" sldId="260"/>
        </pc:sldMkLst>
        <pc:spChg chg="mod">
          <ac:chgData name="Ben Roseburrough" userId="cfb877d285e39445" providerId="LiveId" clId="{E1F1C1CC-BEC4-4E51-BFF1-5ABCA198B59D}" dt="2020-03-10T21:57:31.721" v="1993" actId="1076"/>
          <ac:spMkLst>
            <pc:docMk/>
            <pc:sldMk cId="3803449244" sldId="260"/>
            <ac:spMk id="2" creationId="{3C695A30-3D1C-47B9-AE6E-B4D1A88AA42D}"/>
          </ac:spMkLst>
        </pc:spChg>
        <pc:spChg chg="mod">
          <ac:chgData name="Ben Roseburrough" userId="cfb877d285e39445" providerId="LiveId" clId="{E1F1C1CC-BEC4-4E51-BFF1-5ABCA198B59D}" dt="2020-03-10T22:10:17.678" v="2289" actId="1076"/>
          <ac:spMkLst>
            <pc:docMk/>
            <pc:sldMk cId="3803449244" sldId="260"/>
            <ac:spMk id="3" creationId="{2301F2B6-941D-425B-91B0-3EDAB23238C0}"/>
          </ac:spMkLst>
        </pc:spChg>
        <pc:picChg chg="add mod">
          <ac:chgData name="Ben Roseburrough" userId="cfb877d285e39445" providerId="LiveId" clId="{E1F1C1CC-BEC4-4E51-BFF1-5ABCA198B59D}" dt="2020-03-10T22:07:45.514" v="2265" actId="1076"/>
          <ac:picMkLst>
            <pc:docMk/>
            <pc:sldMk cId="3803449244" sldId="260"/>
            <ac:picMk id="4" creationId="{25E0CF79-1668-49B7-A8FC-CF68C839ABAE}"/>
          </ac:picMkLst>
        </pc:picChg>
      </pc:sldChg>
      <pc:sldChg chg="addSp delSp modSp add setBg">
        <pc:chgData name="Ben Roseburrough" userId="cfb877d285e39445" providerId="LiveId" clId="{E1F1C1CC-BEC4-4E51-BFF1-5ABCA198B59D}" dt="2020-03-10T23:15:43.860" v="3399" actId="113"/>
        <pc:sldMkLst>
          <pc:docMk/>
          <pc:sldMk cId="926142207" sldId="261"/>
        </pc:sldMkLst>
        <pc:spChg chg="mod">
          <ac:chgData name="Ben Roseburrough" userId="cfb877d285e39445" providerId="LiveId" clId="{E1F1C1CC-BEC4-4E51-BFF1-5ABCA198B59D}" dt="2020-03-10T23:15:43.860" v="3399" actId="113"/>
          <ac:spMkLst>
            <pc:docMk/>
            <pc:sldMk cId="926142207" sldId="261"/>
            <ac:spMk id="2" creationId="{3C695A30-3D1C-47B9-AE6E-B4D1A88AA42D}"/>
          </ac:spMkLst>
        </pc:spChg>
        <pc:spChg chg="del mod">
          <ac:chgData name="Ben Roseburrough" userId="cfb877d285e39445" providerId="LiveId" clId="{E1F1C1CC-BEC4-4E51-BFF1-5ABCA198B59D}" dt="2020-03-10T23:07:32.243" v="3322" actId="478"/>
          <ac:spMkLst>
            <pc:docMk/>
            <pc:sldMk cId="926142207" sldId="261"/>
            <ac:spMk id="3" creationId="{2301F2B6-941D-425B-91B0-3EDAB23238C0}"/>
          </ac:spMkLst>
        </pc:spChg>
        <pc:spChg chg="add del mod">
          <ac:chgData name="Ben Roseburrough" userId="cfb877d285e39445" providerId="LiveId" clId="{E1F1C1CC-BEC4-4E51-BFF1-5ABCA198B59D}" dt="2020-03-10T23:07:54.087" v="3327" actId="478"/>
          <ac:spMkLst>
            <pc:docMk/>
            <pc:sldMk cId="926142207" sldId="261"/>
            <ac:spMk id="8" creationId="{11F2A0AE-75D3-42E7-A3B5-4598413CC8C3}"/>
          </ac:spMkLst>
        </pc:spChg>
        <pc:spChg chg="add del mod">
          <ac:chgData name="Ben Roseburrough" userId="cfb877d285e39445" providerId="LiveId" clId="{E1F1C1CC-BEC4-4E51-BFF1-5ABCA198B59D}" dt="2020-03-10T23:07:38.911" v="3323" actId="478"/>
          <ac:spMkLst>
            <pc:docMk/>
            <pc:sldMk cId="926142207" sldId="261"/>
            <ac:spMk id="9" creationId="{5C8EC910-6417-4DA2-84BC-BF3E8D33E9C1}"/>
          </ac:spMkLst>
        </pc:spChg>
        <pc:picChg chg="del">
          <ac:chgData name="Ben Roseburrough" userId="cfb877d285e39445" providerId="LiveId" clId="{E1F1C1CC-BEC4-4E51-BFF1-5ABCA198B59D}" dt="2020-03-10T22:23:37.763" v="2648" actId="478"/>
          <ac:picMkLst>
            <pc:docMk/>
            <pc:sldMk cId="926142207" sldId="261"/>
            <ac:picMk id="4" creationId="{25E0CF79-1668-49B7-A8FC-CF68C839ABAE}"/>
          </ac:picMkLst>
        </pc:picChg>
        <pc:picChg chg="add del mod">
          <ac:chgData name="Ben Roseburrough" userId="cfb877d285e39445" providerId="LiveId" clId="{E1F1C1CC-BEC4-4E51-BFF1-5ABCA198B59D}" dt="2020-03-10T23:07:43.062" v="3324" actId="478"/>
          <ac:picMkLst>
            <pc:docMk/>
            <pc:sldMk cId="926142207" sldId="261"/>
            <ac:picMk id="5" creationId="{E45FC22B-2103-4B47-8C69-4907EC388AA6}"/>
          </ac:picMkLst>
        </pc:picChg>
        <pc:picChg chg="add del mod">
          <ac:chgData name="Ben Roseburrough" userId="cfb877d285e39445" providerId="LiveId" clId="{E1F1C1CC-BEC4-4E51-BFF1-5ABCA198B59D}" dt="2020-03-10T23:07:46.765" v="3325" actId="478"/>
          <ac:picMkLst>
            <pc:docMk/>
            <pc:sldMk cId="926142207" sldId="261"/>
            <ac:picMk id="6" creationId="{70660F23-216F-4AFE-8C37-7C2EF429D0B6}"/>
          </ac:picMkLst>
        </pc:picChg>
        <pc:picChg chg="add del mod">
          <ac:chgData name="Ben Roseburrough" userId="cfb877d285e39445" providerId="LiveId" clId="{E1F1C1CC-BEC4-4E51-BFF1-5ABCA198B59D}" dt="2020-03-10T23:07:49.480" v="3326" actId="478"/>
          <ac:picMkLst>
            <pc:docMk/>
            <pc:sldMk cId="926142207" sldId="261"/>
            <ac:picMk id="7" creationId="{258E730D-C6BB-4074-8191-CDE08C2A1F02}"/>
          </ac:picMkLst>
        </pc:picChg>
      </pc:sldChg>
      <pc:sldChg chg="addSp delSp modSp add setBg">
        <pc:chgData name="Ben Roseburrough" userId="cfb877d285e39445" providerId="LiveId" clId="{E1F1C1CC-BEC4-4E51-BFF1-5ABCA198B59D}" dt="2020-03-11T00:14:23.061" v="3911" actId="20577"/>
        <pc:sldMkLst>
          <pc:docMk/>
          <pc:sldMk cId="201349307" sldId="262"/>
        </pc:sldMkLst>
        <pc:spChg chg="mod">
          <ac:chgData name="Ben Roseburrough" userId="cfb877d285e39445" providerId="LiveId" clId="{E1F1C1CC-BEC4-4E51-BFF1-5ABCA198B59D}" dt="2020-03-10T23:04:04.519" v="3314" actId="20577"/>
          <ac:spMkLst>
            <pc:docMk/>
            <pc:sldMk cId="201349307" sldId="262"/>
            <ac:spMk id="2" creationId="{3C695A30-3D1C-47B9-AE6E-B4D1A88AA42D}"/>
          </ac:spMkLst>
        </pc:spChg>
        <pc:spChg chg="mod">
          <ac:chgData name="Ben Roseburrough" userId="cfb877d285e39445" providerId="LiveId" clId="{E1F1C1CC-BEC4-4E51-BFF1-5ABCA198B59D}" dt="2020-03-11T00:14:23.061" v="3911" actId="20577"/>
          <ac:spMkLst>
            <pc:docMk/>
            <pc:sldMk cId="201349307" sldId="262"/>
            <ac:spMk id="3" creationId="{2301F2B6-941D-425B-91B0-3EDAB23238C0}"/>
          </ac:spMkLst>
        </pc:spChg>
        <pc:spChg chg="del">
          <ac:chgData name="Ben Roseburrough" userId="cfb877d285e39445" providerId="LiveId" clId="{E1F1C1CC-BEC4-4E51-BFF1-5ABCA198B59D}" dt="2020-03-10T22:45:21.180" v="3026" actId="478"/>
          <ac:spMkLst>
            <pc:docMk/>
            <pc:sldMk cId="201349307" sldId="262"/>
            <ac:spMk id="8" creationId="{11F2A0AE-75D3-42E7-A3B5-4598413CC8C3}"/>
          </ac:spMkLst>
        </pc:spChg>
        <pc:picChg chg="add del mod">
          <ac:chgData name="Ben Roseburrough" userId="cfb877d285e39445" providerId="LiveId" clId="{E1F1C1CC-BEC4-4E51-BFF1-5ABCA198B59D}" dt="2020-03-11T00:09:00.035" v="3897" actId="478"/>
          <ac:picMkLst>
            <pc:docMk/>
            <pc:sldMk cId="201349307" sldId="262"/>
            <ac:picMk id="4" creationId="{F7E94C64-716F-48C5-8F12-9EE579A0E013}"/>
          </ac:picMkLst>
        </pc:picChg>
        <pc:picChg chg="add del mod">
          <ac:chgData name="Ben Roseburrough" userId="cfb877d285e39445" providerId="LiveId" clId="{E1F1C1CC-BEC4-4E51-BFF1-5ABCA198B59D}" dt="2020-03-11T00:09:03.733" v="3898" actId="478"/>
          <ac:picMkLst>
            <pc:docMk/>
            <pc:sldMk cId="201349307" sldId="262"/>
            <ac:picMk id="5" creationId="{C1A387CC-7559-48F0-B4CC-632C9B1A77A2}"/>
          </ac:picMkLst>
        </pc:picChg>
        <pc:picChg chg="del">
          <ac:chgData name="Ben Roseburrough" userId="cfb877d285e39445" providerId="LiveId" clId="{E1F1C1CC-BEC4-4E51-BFF1-5ABCA198B59D}" dt="2020-03-10T22:45:23.709" v="3027" actId="478"/>
          <ac:picMkLst>
            <pc:docMk/>
            <pc:sldMk cId="201349307" sldId="262"/>
            <ac:picMk id="5" creationId="{E45FC22B-2103-4B47-8C69-4907EC388AA6}"/>
          </ac:picMkLst>
        </pc:picChg>
        <pc:picChg chg="add mod">
          <ac:chgData name="Ben Roseburrough" userId="cfb877d285e39445" providerId="LiveId" clId="{E1F1C1CC-BEC4-4E51-BFF1-5ABCA198B59D}" dt="2020-03-11T00:10:20.854" v="3900" actId="1076"/>
          <ac:picMkLst>
            <pc:docMk/>
            <pc:sldMk cId="201349307" sldId="262"/>
            <ac:picMk id="6" creationId="{5528F697-C40C-42E2-A96E-B438617C9682}"/>
          </ac:picMkLst>
        </pc:picChg>
        <pc:picChg chg="del">
          <ac:chgData name="Ben Roseburrough" userId="cfb877d285e39445" providerId="LiveId" clId="{E1F1C1CC-BEC4-4E51-BFF1-5ABCA198B59D}" dt="2020-03-10T22:45:25.712" v="3028" actId="478"/>
          <ac:picMkLst>
            <pc:docMk/>
            <pc:sldMk cId="201349307" sldId="262"/>
            <ac:picMk id="6" creationId="{70660F23-216F-4AFE-8C37-7C2EF429D0B6}"/>
          </ac:picMkLst>
        </pc:picChg>
        <pc:picChg chg="del">
          <ac:chgData name="Ben Roseburrough" userId="cfb877d285e39445" providerId="LiveId" clId="{E1F1C1CC-BEC4-4E51-BFF1-5ABCA198B59D}" dt="2020-03-10T22:45:31.671" v="3029" actId="478"/>
          <ac:picMkLst>
            <pc:docMk/>
            <pc:sldMk cId="201349307" sldId="262"/>
            <ac:picMk id="7" creationId="{258E730D-C6BB-4074-8191-CDE08C2A1F02}"/>
          </ac:picMkLst>
        </pc:picChg>
        <pc:picChg chg="add mod">
          <ac:chgData name="Ben Roseburrough" userId="cfb877d285e39445" providerId="LiveId" clId="{E1F1C1CC-BEC4-4E51-BFF1-5ABCA198B59D}" dt="2020-03-11T00:11:12.732" v="3902" actId="1076"/>
          <ac:picMkLst>
            <pc:docMk/>
            <pc:sldMk cId="201349307" sldId="262"/>
            <ac:picMk id="7" creationId="{8DC85F87-C2A3-44EB-80E7-00EC25CA3192}"/>
          </ac:picMkLst>
        </pc:picChg>
      </pc:sldChg>
      <pc:sldChg chg="add del">
        <pc:chgData name="Ben Roseburrough" userId="cfb877d285e39445" providerId="LiveId" clId="{E1F1C1CC-BEC4-4E51-BFF1-5ABCA198B59D}" dt="2020-03-10T22:33:50.939" v="2854"/>
        <pc:sldMkLst>
          <pc:docMk/>
          <pc:sldMk cId="2375525370" sldId="262"/>
        </pc:sldMkLst>
      </pc:sldChg>
      <pc:sldChg chg="addSp delSp modSp add setBg">
        <pc:chgData name="Ben Roseburrough" userId="cfb877d285e39445" providerId="LiveId" clId="{E1F1C1CC-BEC4-4E51-BFF1-5ABCA198B59D}" dt="2020-03-10T23:28:43.696" v="3659" actId="1076"/>
        <pc:sldMkLst>
          <pc:docMk/>
          <pc:sldMk cId="3557315116" sldId="263"/>
        </pc:sldMkLst>
        <pc:spChg chg="mod">
          <ac:chgData name="Ben Roseburrough" userId="cfb877d285e39445" providerId="LiveId" clId="{E1F1C1CC-BEC4-4E51-BFF1-5ABCA198B59D}" dt="2020-03-10T23:28:43.696" v="3659" actId="1076"/>
          <ac:spMkLst>
            <pc:docMk/>
            <pc:sldMk cId="3557315116" sldId="263"/>
            <ac:spMk id="2" creationId="{3C695A30-3D1C-47B9-AE6E-B4D1A88AA42D}"/>
          </ac:spMkLst>
        </pc:spChg>
        <pc:spChg chg="del">
          <ac:chgData name="Ben Roseburrough" userId="cfb877d285e39445" providerId="LiveId" clId="{E1F1C1CC-BEC4-4E51-BFF1-5ABCA198B59D}" dt="2020-03-10T23:11:00.611" v="3342" actId="478"/>
          <ac:spMkLst>
            <pc:docMk/>
            <pc:sldMk cId="3557315116" sldId="263"/>
            <ac:spMk id="3" creationId="{2301F2B6-941D-425B-91B0-3EDAB23238C0}"/>
          </ac:spMkLst>
        </pc:spChg>
        <pc:spChg chg="add del mod">
          <ac:chgData name="Ben Roseburrough" userId="cfb877d285e39445" providerId="LiveId" clId="{E1F1C1CC-BEC4-4E51-BFF1-5ABCA198B59D}" dt="2020-03-10T23:11:04.283" v="3343" actId="478"/>
          <ac:spMkLst>
            <pc:docMk/>
            <pc:sldMk cId="3557315116" sldId="263"/>
            <ac:spMk id="7" creationId="{AF4665B2-F179-4258-A8AD-3D8AF44E432A}"/>
          </ac:spMkLst>
        </pc:spChg>
        <pc:picChg chg="del">
          <ac:chgData name="Ben Roseburrough" userId="cfb877d285e39445" providerId="LiveId" clId="{E1F1C1CC-BEC4-4E51-BFF1-5ABCA198B59D}" dt="2020-03-10T23:11:06.419" v="3344" actId="478"/>
          <ac:picMkLst>
            <pc:docMk/>
            <pc:sldMk cId="3557315116" sldId="263"/>
            <ac:picMk id="4" creationId="{F7E94C64-716F-48C5-8F12-9EE579A0E013}"/>
          </ac:picMkLst>
        </pc:picChg>
        <pc:picChg chg="del">
          <ac:chgData name="Ben Roseburrough" userId="cfb877d285e39445" providerId="LiveId" clId="{E1F1C1CC-BEC4-4E51-BFF1-5ABCA198B59D}" dt="2020-03-10T23:11:09.222" v="3345" actId="478"/>
          <ac:picMkLst>
            <pc:docMk/>
            <pc:sldMk cId="3557315116" sldId="263"/>
            <ac:picMk id="5" creationId="{C1A387CC-7559-48F0-B4CC-632C9B1A77A2}"/>
          </ac:picMkLst>
        </pc:picChg>
      </pc:sldChg>
      <pc:sldChg chg="addSp delSp modSp add setBg">
        <pc:chgData name="Ben Roseburrough" userId="cfb877d285e39445" providerId="LiveId" clId="{E1F1C1CC-BEC4-4E51-BFF1-5ABCA198B59D}" dt="2020-03-10T23:52:19.645" v="3887" actId="1076"/>
        <pc:sldMkLst>
          <pc:docMk/>
          <pc:sldMk cId="4022845749" sldId="264"/>
        </pc:sldMkLst>
        <pc:spChg chg="mod">
          <ac:chgData name="Ben Roseburrough" userId="cfb877d285e39445" providerId="LiveId" clId="{E1F1C1CC-BEC4-4E51-BFF1-5ABCA198B59D}" dt="2020-03-10T23:47:25.830" v="3869" actId="1076"/>
          <ac:spMkLst>
            <pc:docMk/>
            <pc:sldMk cId="4022845749" sldId="264"/>
            <ac:spMk id="2" creationId="{3C695A30-3D1C-47B9-AE6E-B4D1A88AA42D}"/>
          </ac:spMkLst>
        </pc:spChg>
        <pc:spChg chg="mod">
          <ac:chgData name="Ben Roseburrough" userId="cfb877d285e39445" providerId="LiveId" clId="{E1F1C1CC-BEC4-4E51-BFF1-5ABCA198B59D}" dt="2020-03-10T23:47:36.286" v="3870" actId="1076"/>
          <ac:spMkLst>
            <pc:docMk/>
            <pc:sldMk cId="4022845749" sldId="264"/>
            <ac:spMk id="3" creationId="{2301F2B6-941D-425B-91B0-3EDAB23238C0}"/>
          </ac:spMkLst>
        </pc:spChg>
        <pc:spChg chg="del mod">
          <ac:chgData name="Ben Roseburrough" userId="cfb877d285e39445" providerId="LiveId" clId="{E1F1C1CC-BEC4-4E51-BFF1-5ABCA198B59D}" dt="2020-03-10T23:46:42.746" v="3865" actId="478"/>
          <ac:spMkLst>
            <pc:docMk/>
            <pc:sldMk cId="4022845749" sldId="264"/>
            <ac:spMk id="8" creationId="{11F2A0AE-75D3-42E7-A3B5-4598413CC8C3}"/>
          </ac:spMkLst>
        </pc:spChg>
        <pc:picChg chg="add mod">
          <ac:chgData name="Ben Roseburrough" userId="cfb877d285e39445" providerId="LiveId" clId="{E1F1C1CC-BEC4-4E51-BFF1-5ABCA198B59D}" dt="2020-03-10T23:52:19.645" v="3887" actId="1076"/>
          <ac:picMkLst>
            <pc:docMk/>
            <pc:sldMk cId="4022845749" sldId="264"/>
            <ac:picMk id="4" creationId="{6CABE186-408E-41B0-8085-779AB9166A28}"/>
          </ac:picMkLst>
        </pc:picChg>
        <pc:picChg chg="del">
          <ac:chgData name="Ben Roseburrough" userId="cfb877d285e39445" providerId="LiveId" clId="{E1F1C1CC-BEC4-4E51-BFF1-5ABCA198B59D}" dt="2020-03-10T23:47:41.660" v="3871" actId="478"/>
          <ac:picMkLst>
            <pc:docMk/>
            <pc:sldMk cId="4022845749" sldId="264"/>
            <ac:picMk id="5" creationId="{E45FC22B-2103-4B47-8C69-4907EC388AA6}"/>
          </ac:picMkLst>
        </pc:picChg>
        <pc:picChg chg="del">
          <ac:chgData name="Ben Roseburrough" userId="cfb877d285e39445" providerId="LiveId" clId="{E1F1C1CC-BEC4-4E51-BFF1-5ABCA198B59D}" dt="2020-03-10T23:46:35.473" v="3863" actId="478"/>
          <ac:picMkLst>
            <pc:docMk/>
            <pc:sldMk cId="4022845749" sldId="264"/>
            <ac:picMk id="6" creationId="{70660F23-216F-4AFE-8C37-7C2EF429D0B6}"/>
          </ac:picMkLst>
        </pc:picChg>
        <pc:picChg chg="del">
          <ac:chgData name="Ben Roseburrough" userId="cfb877d285e39445" providerId="LiveId" clId="{E1F1C1CC-BEC4-4E51-BFF1-5ABCA198B59D}" dt="2020-03-10T23:46:38.261" v="3864" actId="478"/>
          <ac:picMkLst>
            <pc:docMk/>
            <pc:sldMk cId="4022845749" sldId="264"/>
            <ac:picMk id="7" creationId="{258E730D-C6BB-4074-8191-CDE08C2A1F02}"/>
          </ac:picMkLst>
        </pc:picChg>
      </pc:sldChg>
      <pc:sldChg chg="add del">
        <pc:chgData name="Ben Roseburrough" userId="cfb877d285e39445" providerId="LiveId" clId="{E1F1C1CC-BEC4-4E51-BFF1-5ABCA198B59D}" dt="2020-03-10T23:16:56.385" v="3401" actId="47"/>
        <pc:sldMkLst>
          <pc:docMk/>
          <pc:sldMk cId="3331227229" sldId="265"/>
        </pc:sldMkLst>
      </pc:sldChg>
      <pc:sldChg chg="addSp delSp modSp add mod setBg modClrScheme chgLayout">
        <pc:chgData name="Ben Roseburrough" userId="cfb877d285e39445" providerId="LiveId" clId="{E1F1C1CC-BEC4-4E51-BFF1-5ABCA198B59D}" dt="2020-03-10T23:23:04.022" v="3445" actId="14100"/>
        <pc:sldMkLst>
          <pc:docMk/>
          <pc:sldMk cId="3976287711" sldId="265"/>
        </pc:sldMkLst>
        <pc:spChg chg="mod ord">
          <ac:chgData name="Ben Roseburrough" userId="cfb877d285e39445" providerId="LiveId" clId="{E1F1C1CC-BEC4-4E51-BFF1-5ABCA198B59D}" dt="2020-03-10T23:20:30.087" v="3432" actId="26606"/>
          <ac:spMkLst>
            <pc:docMk/>
            <pc:sldMk cId="3976287711" sldId="265"/>
            <ac:spMk id="2" creationId="{3C695A30-3D1C-47B9-AE6E-B4D1A88AA42D}"/>
          </ac:spMkLst>
        </pc:spChg>
        <pc:spChg chg="del">
          <ac:chgData name="Ben Roseburrough" userId="cfb877d285e39445" providerId="LiveId" clId="{E1F1C1CC-BEC4-4E51-BFF1-5ABCA198B59D}" dt="2020-03-10T23:19:14.962" v="3429" actId="478"/>
          <ac:spMkLst>
            <pc:docMk/>
            <pc:sldMk cId="3976287711" sldId="265"/>
            <ac:spMk id="3" creationId="{2301F2B6-941D-425B-91B0-3EDAB23238C0}"/>
          </ac:spMkLst>
        </pc:spChg>
        <pc:spChg chg="add del mod">
          <ac:chgData name="Ben Roseburrough" userId="cfb877d285e39445" providerId="LiveId" clId="{E1F1C1CC-BEC4-4E51-BFF1-5ABCA198B59D}" dt="2020-03-10T23:20:30.087" v="3432" actId="26606"/>
          <ac:spMkLst>
            <pc:docMk/>
            <pc:sldMk cId="3976287711" sldId="265"/>
            <ac:spMk id="6" creationId="{01FD849F-578A-406C-A8EE-5315706C8DCA}"/>
          </ac:spMkLst>
        </pc:spChg>
        <pc:spChg chg="add del mod">
          <ac:chgData name="Ben Roseburrough" userId="cfb877d285e39445" providerId="LiveId" clId="{E1F1C1CC-BEC4-4E51-BFF1-5ABCA198B59D}" dt="2020-03-10T23:20:30.087" v="3432" actId="26606"/>
          <ac:spMkLst>
            <pc:docMk/>
            <pc:sldMk cId="3976287711" sldId="265"/>
            <ac:spMk id="12" creationId="{A38AACDC-3774-431C-A1E6-611D65768A0B}"/>
          </ac:spMkLst>
        </pc:spChg>
        <pc:spChg chg="add del mod">
          <ac:chgData name="Ben Roseburrough" userId="cfb877d285e39445" providerId="LiveId" clId="{E1F1C1CC-BEC4-4E51-BFF1-5ABCA198B59D}" dt="2020-03-10T23:20:30.087" v="3432" actId="26606"/>
          <ac:spMkLst>
            <pc:docMk/>
            <pc:sldMk cId="3976287711" sldId="265"/>
            <ac:spMk id="14" creationId="{C0B1C9F5-E820-41FF-A8C5-B9FE843D5708}"/>
          </ac:spMkLst>
        </pc:spChg>
        <pc:spChg chg="add del mod">
          <ac:chgData name="Ben Roseburrough" userId="cfb877d285e39445" providerId="LiveId" clId="{E1F1C1CC-BEC4-4E51-BFF1-5ABCA198B59D}" dt="2020-03-10T23:20:30.087" v="3432" actId="26606"/>
          <ac:spMkLst>
            <pc:docMk/>
            <pc:sldMk cId="3976287711" sldId="265"/>
            <ac:spMk id="16" creationId="{9A642BEF-7EAA-4E9E-9ED4-7F51BA654FDB}"/>
          </ac:spMkLst>
        </pc:spChg>
        <pc:picChg chg="del">
          <ac:chgData name="Ben Roseburrough" userId="cfb877d285e39445" providerId="LiveId" clId="{E1F1C1CC-BEC4-4E51-BFF1-5ABCA198B59D}" dt="2020-03-10T23:18:48.707" v="3407" actId="478"/>
          <ac:picMkLst>
            <pc:docMk/>
            <pc:sldMk cId="3976287711" sldId="265"/>
            <ac:picMk id="4" creationId="{25E0CF79-1668-49B7-A8FC-CF68C839ABAE}"/>
          </ac:picMkLst>
        </pc:picChg>
        <pc:picChg chg="add mod modCrop">
          <ac:chgData name="Ben Roseburrough" userId="cfb877d285e39445" providerId="LiveId" clId="{E1F1C1CC-BEC4-4E51-BFF1-5ABCA198B59D}" dt="2020-03-10T23:22:59.813" v="3444" actId="14100"/>
          <ac:picMkLst>
            <pc:docMk/>
            <pc:sldMk cId="3976287711" sldId="265"/>
            <ac:picMk id="7" creationId="{B908D303-FC88-44CE-A887-EF3E17434D78}"/>
          </ac:picMkLst>
        </pc:picChg>
        <pc:picChg chg="add mod">
          <ac:chgData name="Ben Roseburrough" userId="cfb877d285e39445" providerId="LiveId" clId="{E1F1C1CC-BEC4-4E51-BFF1-5ABCA198B59D}" dt="2020-03-10T23:23:04.022" v="3445" actId="14100"/>
          <ac:picMkLst>
            <pc:docMk/>
            <pc:sldMk cId="3976287711" sldId="265"/>
            <ac:picMk id="8" creationId="{E36A0932-D19E-49A0-94C5-C3438E8E93F7}"/>
          </ac:picMkLst>
        </pc:picChg>
      </pc:sldChg>
      <pc:sldChg chg="addSp delSp modSp add setBg">
        <pc:chgData name="Ben Roseburrough" userId="cfb877d285e39445" providerId="LiveId" clId="{E1F1C1CC-BEC4-4E51-BFF1-5ABCA198B59D}" dt="2020-03-11T00:26:36.941" v="4082" actId="20577"/>
        <pc:sldMkLst>
          <pc:docMk/>
          <pc:sldMk cId="2632399907" sldId="266"/>
        </pc:sldMkLst>
        <pc:spChg chg="mod">
          <ac:chgData name="Ben Roseburrough" userId="cfb877d285e39445" providerId="LiveId" clId="{E1F1C1CC-BEC4-4E51-BFF1-5ABCA198B59D}" dt="2020-03-10T23:43:01.425" v="3848" actId="14100"/>
          <ac:spMkLst>
            <pc:docMk/>
            <pc:sldMk cId="2632399907" sldId="266"/>
            <ac:spMk id="2" creationId="{3C695A30-3D1C-47B9-AE6E-B4D1A88AA42D}"/>
          </ac:spMkLst>
        </pc:spChg>
        <pc:spChg chg="add del mod">
          <ac:chgData name="Ben Roseburrough" userId="cfb877d285e39445" providerId="LiveId" clId="{E1F1C1CC-BEC4-4E51-BFF1-5ABCA198B59D}" dt="2020-03-10T23:41:52.930" v="3841" actId="478"/>
          <ac:spMkLst>
            <pc:docMk/>
            <pc:sldMk cId="2632399907" sldId="266"/>
            <ac:spMk id="3" creationId="{DB746629-C8EB-419A-8682-62F4FA61F6A7}"/>
          </ac:spMkLst>
        </pc:spChg>
        <pc:spChg chg="add mod">
          <ac:chgData name="Ben Roseburrough" userId="cfb877d285e39445" providerId="LiveId" clId="{E1F1C1CC-BEC4-4E51-BFF1-5ABCA198B59D}" dt="2020-03-11T00:26:36.941" v="4082" actId="20577"/>
          <ac:spMkLst>
            <pc:docMk/>
            <pc:sldMk cId="2632399907" sldId="266"/>
            <ac:spMk id="4" creationId="{A17725EA-A294-4972-8B8D-C96D1236638E}"/>
          </ac:spMkLst>
        </pc:spChg>
        <pc:picChg chg="add mod">
          <ac:chgData name="Ben Roseburrough" userId="cfb877d285e39445" providerId="LiveId" clId="{E1F1C1CC-BEC4-4E51-BFF1-5ABCA198B59D}" dt="2020-03-10T23:52:43.311" v="3888" actId="1076"/>
          <ac:picMkLst>
            <pc:docMk/>
            <pc:sldMk cId="2632399907" sldId="266"/>
            <ac:picMk id="5" creationId="{77B6D973-0E94-42F3-BB84-B742E85A27C8}"/>
          </ac:picMkLst>
        </pc:picChg>
      </pc:sldChg>
      <pc:sldChg chg="addSp delSp modSp add">
        <pc:chgData name="Ben Roseburrough" userId="cfb877d285e39445" providerId="LiveId" clId="{E1F1C1CC-BEC4-4E51-BFF1-5ABCA198B59D}" dt="2020-03-11T00:26:12.268" v="4067" actId="20577"/>
        <pc:sldMkLst>
          <pc:docMk/>
          <pc:sldMk cId="3243566486" sldId="267"/>
        </pc:sldMkLst>
        <pc:spChg chg="del">
          <ac:chgData name="Ben Roseburrough" userId="cfb877d285e39445" providerId="LiveId" clId="{E1F1C1CC-BEC4-4E51-BFF1-5ABCA198B59D}" dt="2020-03-10T23:48:59.897" v="3876" actId="478"/>
          <ac:spMkLst>
            <pc:docMk/>
            <pc:sldMk cId="3243566486" sldId="267"/>
            <ac:spMk id="3" creationId="{2301F2B6-941D-425B-91B0-3EDAB23238C0}"/>
          </ac:spMkLst>
        </pc:spChg>
        <pc:spChg chg="mod">
          <ac:chgData name="Ben Roseburrough" userId="cfb877d285e39445" providerId="LiveId" clId="{E1F1C1CC-BEC4-4E51-BFF1-5ABCA198B59D}" dt="2020-03-11T00:26:12.268" v="4067" actId="20577"/>
          <ac:spMkLst>
            <pc:docMk/>
            <pc:sldMk cId="3243566486" sldId="267"/>
            <ac:spMk id="8" creationId="{11F2A0AE-75D3-42E7-A3B5-4598413CC8C3}"/>
          </ac:spMkLst>
        </pc:spChg>
        <pc:spChg chg="add del mod">
          <ac:chgData name="Ben Roseburrough" userId="cfb877d285e39445" providerId="LiveId" clId="{E1F1C1CC-BEC4-4E51-BFF1-5ABCA198B59D}" dt="2020-03-10T23:49:29.183" v="3877" actId="478"/>
          <ac:spMkLst>
            <pc:docMk/>
            <pc:sldMk cId="3243566486" sldId="267"/>
            <ac:spMk id="9" creationId="{5B26192E-73B9-4DA1-AFBF-4111E7E27FF1}"/>
          </ac:spMkLst>
        </pc:spChg>
        <pc:picChg chg="del">
          <ac:chgData name="Ben Roseburrough" userId="cfb877d285e39445" providerId="LiveId" clId="{E1F1C1CC-BEC4-4E51-BFF1-5ABCA198B59D}" dt="2020-03-10T23:48:52.765" v="3875" actId="478"/>
          <ac:picMkLst>
            <pc:docMk/>
            <pc:sldMk cId="3243566486" sldId="267"/>
            <ac:picMk id="5" creationId="{E45FC22B-2103-4B47-8C69-4907EC388AA6}"/>
          </ac:picMkLst>
        </pc:picChg>
        <pc:picChg chg="del mod">
          <ac:chgData name="Ben Roseburrough" userId="cfb877d285e39445" providerId="LiveId" clId="{E1F1C1CC-BEC4-4E51-BFF1-5ABCA198B59D}" dt="2020-03-11T00:06:31.744" v="3889" actId="478"/>
          <ac:picMkLst>
            <pc:docMk/>
            <pc:sldMk cId="3243566486" sldId="267"/>
            <ac:picMk id="6" creationId="{70660F23-216F-4AFE-8C37-7C2EF429D0B6}"/>
          </ac:picMkLst>
        </pc:picChg>
        <pc:picChg chg="del mod">
          <ac:chgData name="Ben Roseburrough" userId="cfb877d285e39445" providerId="LiveId" clId="{E1F1C1CC-BEC4-4E51-BFF1-5ABCA198B59D}" dt="2020-03-11T00:06:33.939" v="3890" actId="478"/>
          <ac:picMkLst>
            <pc:docMk/>
            <pc:sldMk cId="3243566486" sldId="267"/>
            <ac:picMk id="7" creationId="{258E730D-C6BB-4074-8191-CDE08C2A1F02}"/>
          </ac:picMkLst>
        </pc:picChg>
        <pc:picChg chg="add mod">
          <ac:chgData name="Ben Roseburrough" userId="cfb877d285e39445" providerId="LiveId" clId="{E1F1C1CC-BEC4-4E51-BFF1-5ABCA198B59D}" dt="2020-03-11T00:07:27.672" v="3893" actId="14100"/>
          <ac:picMkLst>
            <pc:docMk/>
            <pc:sldMk cId="3243566486" sldId="267"/>
            <ac:picMk id="10" creationId="{E2377E21-C035-425D-90AB-F540BC9756B5}"/>
          </ac:picMkLst>
        </pc:picChg>
        <pc:picChg chg="add mod">
          <ac:chgData name="Ben Roseburrough" userId="cfb877d285e39445" providerId="LiveId" clId="{E1F1C1CC-BEC4-4E51-BFF1-5ABCA198B59D}" dt="2020-03-11T00:08:26.616" v="3896" actId="14100"/>
          <ac:picMkLst>
            <pc:docMk/>
            <pc:sldMk cId="3243566486" sldId="267"/>
            <ac:picMk id="11" creationId="{A2196260-BDCA-42B3-B32F-200D365DAFA9}"/>
          </ac:picMkLst>
        </pc:picChg>
      </pc:sldChg>
      <pc:sldChg chg="addSp delSp modSp add">
        <pc:chgData name="Ben Roseburrough" userId="cfb877d285e39445" providerId="LiveId" clId="{E1F1C1CC-BEC4-4E51-BFF1-5ABCA198B59D}" dt="2020-03-11T00:28:53.098" v="4208" actId="20577"/>
        <pc:sldMkLst>
          <pc:docMk/>
          <pc:sldMk cId="3093176393" sldId="268"/>
        </pc:sldMkLst>
        <pc:spChg chg="mod">
          <ac:chgData name="Ben Roseburrough" userId="cfb877d285e39445" providerId="LiveId" clId="{E1F1C1CC-BEC4-4E51-BFF1-5ABCA198B59D}" dt="2020-03-11T00:28:53.098" v="4208" actId="20577"/>
          <ac:spMkLst>
            <pc:docMk/>
            <pc:sldMk cId="3093176393" sldId="268"/>
            <ac:spMk id="4" creationId="{A17725EA-A294-4972-8B8D-C96D1236638E}"/>
          </ac:spMkLst>
        </pc:spChg>
        <pc:picChg chg="add mod">
          <ac:chgData name="Ben Roseburrough" userId="cfb877d285e39445" providerId="LiveId" clId="{E1F1C1CC-BEC4-4E51-BFF1-5ABCA198B59D}" dt="2020-03-11T00:24:00.064" v="3918" actId="14100"/>
          <ac:picMkLst>
            <pc:docMk/>
            <pc:sldMk cId="3093176393" sldId="268"/>
            <ac:picMk id="3" creationId="{E156CC31-A4FF-48CD-AF19-E3395F06E0B6}"/>
          </ac:picMkLst>
        </pc:picChg>
        <pc:picChg chg="del">
          <ac:chgData name="Ben Roseburrough" userId="cfb877d285e39445" providerId="LiveId" clId="{E1F1C1CC-BEC4-4E51-BFF1-5ABCA198B59D}" dt="2020-03-11T00:17:38.662" v="3912" actId="478"/>
          <ac:picMkLst>
            <pc:docMk/>
            <pc:sldMk cId="3093176393" sldId="268"/>
            <ac:picMk id="5" creationId="{77B6D973-0E94-42F3-BB84-B742E85A27C8}"/>
          </ac:picMkLst>
        </pc:picChg>
        <pc:picChg chg="add mod">
          <ac:chgData name="Ben Roseburrough" userId="cfb877d285e39445" providerId="LiveId" clId="{E1F1C1CC-BEC4-4E51-BFF1-5ABCA198B59D}" dt="2020-03-11T00:24:54.328" v="3923" actId="1076"/>
          <ac:picMkLst>
            <pc:docMk/>
            <pc:sldMk cId="3093176393" sldId="268"/>
            <ac:picMk id="6" creationId="{99CDC8FB-1181-4C85-8596-ED0A49FAF5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6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0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18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77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34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25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99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35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9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79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53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3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3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71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0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11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0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311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504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413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82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28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93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354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017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8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1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6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4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2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0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2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5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68B4B1A0-76B4-4FEC-805F-E58F53E01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53" b="780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62C2C-C287-46C0-80A1-3E160C8E0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Impacts of Trade on National Productivity and Well-Being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3CB7B-CD04-4C2E-B64D-539672135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Team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3-11-2020</a:t>
            </a:r>
          </a:p>
        </p:txBody>
      </p:sp>
    </p:spTree>
    <p:extLst>
      <p:ext uri="{BB962C8B-B14F-4D97-AF65-F5344CB8AC3E}">
        <p14:creationId xmlns:p14="http://schemas.microsoft.com/office/powerpoint/2010/main" val="6936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8867"/>
            <a:ext cx="7729728" cy="1188720"/>
          </a:xfrm>
          <a:gradFill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analysis process – Exports &amp; imports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F2B6-941D-425B-91B0-3EDAB2323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467613"/>
            <a:ext cx="11658599" cy="1504188"/>
          </a:xfrm>
          <a:gradFill flip="none" rotWithShape="1"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filter out the effects of the variation among countries, plots of average trade values vs average GDP per Capita were made.</a:t>
            </a:r>
          </a:p>
          <a:p>
            <a:r>
              <a:rPr lang="en-US" dirty="0">
                <a:solidFill>
                  <a:schemeClr val="bg1"/>
                </a:solidFill>
              </a:rPr>
              <a:t>The mean values of individual year columns were calculated and put in lists.</a:t>
            </a:r>
          </a:p>
          <a:p>
            <a:r>
              <a:rPr lang="en-US" dirty="0">
                <a:solidFill>
                  <a:schemeClr val="bg1"/>
                </a:solidFill>
              </a:rPr>
              <a:t>The results show that there is an extremely strong positive relationship between trade parameters and GDP per Capita.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8F697-C40C-42E2-A96E-B438617C9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971801"/>
            <a:ext cx="4724400" cy="3838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C85F87-C2A3-44EB-80E7-00EC25CA3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424" y="2971800"/>
            <a:ext cx="47148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412" y="2632710"/>
            <a:ext cx="7877175" cy="159258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98000">
                <a:srgbClr val="FFC5C5"/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50800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analysis process – life expectancy &amp; infant mortality</a:t>
            </a:r>
          </a:p>
        </p:txBody>
      </p:sp>
    </p:spTree>
    <p:extLst>
      <p:ext uri="{BB962C8B-B14F-4D97-AF65-F5344CB8AC3E}">
        <p14:creationId xmlns:p14="http://schemas.microsoft.com/office/powerpoint/2010/main" val="355731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412" y="0"/>
            <a:ext cx="7877175" cy="63817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98000">
                <a:srgbClr val="FFC5C5"/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50800"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Data analysis process – life expectancy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7725EA-A294-4972-8B8D-C96D1236638E}"/>
              </a:ext>
            </a:extLst>
          </p:cNvPr>
          <p:cNvSpPr txBox="1">
            <a:spLocks/>
          </p:cNvSpPr>
          <p:nvPr/>
        </p:nvSpPr>
        <p:spPr bwMode="black">
          <a:xfrm>
            <a:off x="219074" y="905050"/>
            <a:ext cx="11753849" cy="11237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98000">
                <a:srgbClr val="FFC5C5"/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50800" cap="sq">
            <a:solidFill>
              <a:srgbClr val="C0000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l">
              <a:lnSpc>
                <a:spcPct val="100000"/>
              </a:lnSpc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rgbClr val="C00000"/>
                </a:solidFill>
                <a:ea typeface="+mn-ea"/>
                <a:cs typeface="+mn-cs"/>
              </a:rPr>
              <a:t>We started by looking at scatter plots showing the relationship between the life expectancy and GDP per Capita for years 1990 &amp; 2017.</a:t>
            </a:r>
          </a:p>
          <a:p>
            <a:pPr marL="228600" lvl="0" indent="-228600" algn="l">
              <a:lnSpc>
                <a:spcPct val="100000"/>
              </a:lnSpc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rgbClr val="C00000"/>
                </a:solidFill>
                <a:ea typeface="+mn-ea"/>
                <a:cs typeface="+mn-cs"/>
              </a:rPr>
              <a:t>The </a:t>
            </a:r>
            <a:r>
              <a:rPr lang="en-US" sz="1800" cap="none" spc="0" dirty="0" err="1">
                <a:solidFill>
                  <a:srgbClr val="C00000"/>
                </a:solidFill>
                <a:ea typeface="+mn-ea"/>
                <a:cs typeface="+mn-cs"/>
              </a:rPr>
              <a:t>NumPy.IsNaN</a:t>
            </a:r>
            <a:r>
              <a:rPr lang="en-US" sz="1800" cap="none" spc="0" dirty="0">
                <a:solidFill>
                  <a:srgbClr val="C00000"/>
                </a:solidFill>
                <a:ea typeface="+mn-ea"/>
                <a:cs typeface="+mn-cs"/>
              </a:rPr>
              <a:t> function was again used to create a mask to filter out the </a:t>
            </a:r>
            <a:r>
              <a:rPr lang="en-US" sz="1800" cap="none" spc="0" dirty="0" err="1">
                <a:solidFill>
                  <a:srgbClr val="C00000"/>
                </a:solidFill>
                <a:ea typeface="+mn-ea"/>
                <a:cs typeface="+mn-cs"/>
              </a:rPr>
              <a:t>NaN</a:t>
            </a:r>
            <a:r>
              <a:rPr lang="en-US" sz="1800" cap="none" spc="0" dirty="0">
                <a:solidFill>
                  <a:srgbClr val="C00000"/>
                </a:solidFill>
                <a:ea typeface="+mn-ea"/>
                <a:cs typeface="+mn-cs"/>
              </a:rPr>
              <a:t> values to enable regression.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6D973-0E94-42F3-BB84-B742E85A2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48" y="2295700"/>
            <a:ext cx="83439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9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412" y="0"/>
            <a:ext cx="7877175" cy="63817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98000">
                <a:srgbClr val="FFC5C5"/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50800"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Data analysis process – life expectancy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7725EA-A294-4972-8B8D-C96D1236638E}"/>
              </a:ext>
            </a:extLst>
          </p:cNvPr>
          <p:cNvSpPr txBox="1">
            <a:spLocks/>
          </p:cNvSpPr>
          <p:nvPr/>
        </p:nvSpPr>
        <p:spPr bwMode="black">
          <a:xfrm>
            <a:off x="219074" y="5238751"/>
            <a:ext cx="11753849" cy="161925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98000">
                <a:srgbClr val="FFC5C5"/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50800" cap="sq">
            <a:solidFill>
              <a:srgbClr val="C0000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l">
              <a:lnSpc>
                <a:spcPct val="100000"/>
              </a:lnSpc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rgbClr val="C00000"/>
                </a:solidFill>
                <a:ea typeface="+mn-ea"/>
                <a:cs typeface="+mn-cs"/>
              </a:rPr>
              <a:t>The data showed that there wasn’t a linear relationship between Life Expectancy and GDP per Capita</a:t>
            </a:r>
          </a:p>
          <a:p>
            <a:pPr marL="228600" lvl="0" indent="-228600" algn="l">
              <a:lnSpc>
                <a:spcPct val="100000"/>
              </a:lnSpc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rgbClr val="C00000"/>
                </a:solidFill>
                <a:ea typeface="+mn-ea"/>
                <a:cs typeface="+mn-cs"/>
              </a:rPr>
              <a:t>It has been shown that there is a strong logarithmic relationship between Life Expectancy and GDP </a:t>
            </a:r>
            <a:r>
              <a:rPr lang="en-US" sz="1800" cap="none" spc="0">
                <a:solidFill>
                  <a:srgbClr val="C00000"/>
                </a:solidFill>
                <a:ea typeface="+mn-ea"/>
                <a:cs typeface="+mn-cs"/>
              </a:rPr>
              <a:t>per Capita.</a:t>
            </a:r>
          </a:p>
          <a:p>
            <a:pPr marL="228600" lvl="0" indent="-228600" algn="l">
              <a:lnSpc>
                <a:spcPct val="100000"/>
              </a:lnSpc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endParaRPr lang="en-US" sz="1800" cap="none" spc="0" dirty="0">
              <a:solidFill>
                <a:srgbClr val="C00000"/>
              </a:solidFill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6CC31-A4FF-48CD-AF19-E3395F06E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" y="921037"/>
            <a:ext cx="5314951" cy="4317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CDC8FB-1181-4C85-8596-ED0A49FAF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585" y="921038"/>
            <a:ext cx="5314338" cy="431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7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3CE7-C3B8-4AB9-BDBC-129E42A5077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/>
              <a:t>Core Message &amp; Hypothesis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89B5E-DE40-4011-BE08-151237D4D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161" y="3885819"/>
            <a:ext cx="7729728" cy="2419731"/>
          </a:xfrm>
          <a:noFill/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If the GDP of a nation rises, then the nation will be able to import more and experience improvements in well-being (life expectancy &amp; infant mortality).</a:t>
            </a:r>
          </a:p>
          <a:p>
            <a:r>
              <a:rPr lang="en-US" sz="2400" dirty="0">
                <a:solidFill>
                  <a:schemeClr val="bg1"/>
                </a:solidFill>
              </a:rPr>
              <a:t>However, the nation will export less as it becomes more productive, since it will be able to produce more of its own goods.</a:t>
            </a:r>
          </a:p>
        </p:txBody>
      </p:sp>
    </p:spTree>
    <p:extLst>
      <p:ext uri="{BB962C8B-B14F-4D97-AF65-F5344CB8AC3E}">
        <p14:creationId xmlns:p14="http://schemas.microsoft.com/office/powerpoint/2010/main" val="214708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C8F4-D15A-4607-9801-44D7F9D0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Questions&amp; 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B25A5-7519-4979-9F48-898517BDA63F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83000">
                <a:schemeClr val="accent6">
                  <a:lumMod val="5000"/>
                  <a:lumOff val="95000"/>
                </a:schemeClr>
              </a:gs>
              <a:gs pos="98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r>
              <a:rPr lang="en-US" dirty="0"/>
              <a:t>We were most interested in first seeing the strength of the relationship between GDP per Capita and trade values (imports &amp; exports), with the assumption that exports would decrease in correlation to GDP increase.</a:t>
            </a:r>
          </a:p>
          <a:p>
            <a:r>
              <a:rPr lang="en-US" dirty="0"/>
              <a:t>Then we were interested in seeing how the GDP per Capita would effect national well-being (life expectancy &amp; infant mortality).</a:t>
            </a:r>
          </a:p>
          <a:p>
            <a:r>
              <a:rPr lang="en-US" dirty="0"/>
              <a:t>The main goal was to best identify how to improve the well-being of a nation.</a:t>
            </a:r>
          </a:p>
        </p:txBody>
      </p:sp>
    </p:spTree>
    <p:extLst>
      <p:ext uri="{BB962C8B-B14F-4D97-AF65-F5344CB8AC3E}">
        <p14:creationId xmlns:p14="http://schemas.microsoft.com/office/powerpoint/2010/main" val="410054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F2B6-941D-425B-91B0-3EDAB23238C0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Originally, we started by downloading data for both GDP and World Development Indicators on Kaggle as well as the World Bank website. </a:t>
            </a:r>
          </a:p>
          <a:p>
            <a:r>
              <a:rPr lang="en-US" dirty="0">
                <a:solidFill>
                  <a:schemeClr val="bg1"/>
                </a:solidFill>
              </a:rPr>
              <a:t>We ran into the following issues: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 couldn’t find columns to merge all the data sets.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Kaggle data didn’t have data for years past 1980.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There was a need to transpose the year rows in Kaggle data to get indicator value-years as columns.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would exponentially increase the size of the merged data-frames, complicating merges and Git pushing.</a:t>
            </a:r>
          </a:p>
          <a:p>
            <a:r>
              <a:rPr lang="en-US" dirty="0">
                <a:solidFill>
                  <a:schemeClr val="bg1"/>
                </a:solidFill>
              </a:rPr>
              <a:t>For this reason, we decided to exclusively use the World Bank website.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14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8867"/>
            <a:ext cx="7729728" cy="1188720"/>
          </a:xfrm>
          <a:gradFill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cleanup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F2B6-941D-425B-91B0-3EDAB2323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467613"/>
            <a:ext cx="11658599" cy="1504188"/>
          </a:xfrm>
          <a:gradFill flip="none" rotWithShape="1"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merged the tables for GDP per Capita, trade values, and well-being indicators.</a:t>
            </a:r>
          </a:p>
          <a:p>
            <a:r>
              <a:rPr lang="en-US" dirty="0">
                <a:solidFill>
                  <a:schemeClr val="bg1"/>
                </a:solidFill>
              </a:rPr>
              <a:t>In order to do that, we had to use the </a:t>
            </a:r>
            <a:r>
              <a:rPr lang="en-US" dirty="0" err="1">
                <a:solidFill>
                  <a:schemeClr val="bg1"/>
                </a:solidFill>
              </a:rPr>
              <a:t>Add_Suffix</a:t>
            </a:r>
            <a:r>
              <a:rPr lang="en-US" dirty="0">
                <a:solidFill>
                  <a:schemeClr val="bg1"/>
                </a:solidFill>
              </a:rPr>
              <a:t> function to ensure that each set of columns could be properly identified.</a:t>
            </a:r>
          </a:p>
          <a:p>
            <a:r>
              <a:rPr lang="en-US" dirty="0">
                <a:solidFill>
                  <a:schemeClr val="bg1"/>
                </a:solidFill>
              </a:rPr>
              <a:t>To enable merging by Country Code column, we then used the Rename function to drop the suffix for those.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0CF79-1668-49B7-A8FC-CF68C839A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923" y="3153918"/>
            <a:ext cx="8840153" cy="37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4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8867"/>
            <a:ext cx="7729728" cy="1188720"/>
          </a:xfrm>
          <a:gradFill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Data cleanup process (Results)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D849F-578A-406C-A8EE-5315706C8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08D303-FC88-44CE-A887-EF3E17434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446"/>
          <a:stretch/>
        </p:blipFill>
        <p:spPr>
          <a:xfrm>
            <a:off x="612568" y="1267587"/>
            <a:ext cx="10966864" cy="2740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6A0932-D19E-49A0-94C5-C3438E8E9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68" y="4117528"/>
            <a:ext cx="10966864" cy="27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8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96" y="2804160"/>
            <a:ext cx="10495407" cy="1249680"/>
          </a:xfrm>
          <a:gradFill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analysis process – exports &amp; imports</a:t>
            </a:r>
          </a:p>
        </p:txBody>
      </p:sp>
    </p:spTree>
    <p:extLst>
      <p:ext uri="{BB962C8B-B14F-4D97-AF65-F5344CB8AC3E}">
        <p14:creationId xmlns:p14="http://schemas.microsoft.com/office/powerpoint/2010/main" val="92614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855" y="97917"/>
            <a:ext cx="9170289" cy="530733"/>
          </a:xfrm>
          <a:gradFill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analysis process – exports &amp;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F2B6-941D-425B-91B0-3EDAB2323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8" y="829437"/>
            <a:ext cx="11658599" cy="1542583"/>
          </a:xfrm>
          <a:gradFill flip="none" rotWithShape="1"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started by looking at scatter plots showing the relationship between the trade indicators and GDP per Capita for years 1990 &amp; 2017.</a:t>
            </a:r>
          </a:p>
          <a:p>
            <a:r>
              <a:rPr lang="en-US" dirty="0">
                <a:solidFill>
                  <a:schemeClr val="bg1"/>
                </a:solidFill>
              </a:rPr>
              <a:t>Linear regression couldn’t initially be done, because there were </a:t>
            </a:r>
            <a:r>
              <a:rPr lang="en-US" dirty="0" err="1">
                <a:solidFill>
                  <a:schemeClr val="bg1"/>
                </a:solidFill>
              </a:rPr>
              <a:t>NaN</a:t>
            </a:r>
            <a:r>
              <a:rPr lang="en-US" dirty="0">
                <a:solidFill>
                  <a:schemeClr val="bg1"/>
                </a:solidFill>
              </a:rPr>
              <a:t> values in the data.</a:t>
            </a:r>
          </a:p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NumPy.IsNaN</a:t>
            </a:r>
            <a:r>
              <a:rPr lang="en-US" dirty="0">
                <a:solidFill>
                  <a:schemeClr val="bg1"/>
                </a:solidFill>
              </a:rPr>
              <a:t> function was used to create a mask to filter out the </a:t>
            </a:r>
            <a:r>
              <a:rPr lang="en-US" dirty="0" err="1">
                <a:solidFill>
                  <a:schemeClr val="bg1"/>
                </a:solidFill>
              </a:rPr>
              <a:t>NaN</a:t>
            </a:r>
            <a:r>
              <a:rPr lang="en-US" dirty="0">
                <a:solidFill>
                  <a:schemeClr val="bg1"/>
                </a:solidFill>
              </a:rPr>
              <a:t> values to enable regression.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BE186-408E-41B0-8085-779AB916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515" y="2465426"/>
            <a:ext cx="8462963" cy="422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4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8867"/>
            <a:ext cx="7729728" cy="1188720"/>
          </a:xfrm>
          <a:gradFill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analysis process – exports &amp; imports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2A0AE-75D3-42E7-A3B5-4598413CC8C3}"/>
              </a:ext>
            </a:extLst>
          </p:cNvPr>
          <p:cNvSpPr txBox="1"/>
          <p:nvPr/>
        </p:nvSpPr>
        <p:spPr>
          <a:xfrm>
            <a:off x="114300" y="5427464"/>
            <a:ext cx="11963400" cy="1200329"/>
          </a:xfrm>
          <a:prstGeom prst="rect">
            <a:avLst/>
          </a:prstGeom>
          <a:gradFill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data showed that within any given year, the Exports didn’t have a strong correlation with GDP per Capita, but this was because of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same held true for imports.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Because the data was heavily skewed by outliers, a decision was made to further investigate this data.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377E21-C035-425D-90AB-F540BC975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277991"/>
            <a:ext cx="4933950" cy="4149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196260-BDCA-42B3-B32F-200D365DA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755" y="1277991"/>
            <a:ext cx="5281946" cy="413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6648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Venice_Theme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_Theme" id="{F2910C9A-ADF2-4EC2-B7B3-D8287D6DC05E}" vid="{271D4971-E2F4-4EEB-AA7C-540705301B0E}"/>
    </a:ext>
  </a:extLst>
</a:theme>
</file>

<file path=ppt/theme/theme3.xml><?xml version="1.0" encoding="utf-8"?>
<a:theme xmlns:a="http://schemas.openxmlformats.org/drawingml/2006/main" name="Earth_Them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arth_Theme" id="{30F097B9-C0F7-438B-B2AF-BFDE7867D532}" vid="{06D19A52-A9B0-421C-A437-558E106D86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634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Elephant</vt:lpstr>
      <vt:lpstr>Gill Sans MT</vt:lpstr>
      <vt:lpstr>BrushVTI</vt:lpstr>
      <vt:lpstr>Venice_Theme</vt:lpstr>
      <vt:lpstr>Earth_Theme</vt:lpstr>
      <vt:lpstr>Impacts of Trade on National Productivity and Well-Being</vt:lpstr>
      <vt:lpstr>Core Message &amp; Hypothesis of the Project</vt:lpstr>
      <vt:lpstr>Questions&amp; motivations</vt:lpstr>
      <vt:lpstr>Sources of data</vt:lpstr>
      <vt:lpstr>Data cleanup process</vt:lpstr>
      <vt:lpstr>Data cleanup process (Results)</vt:lpstr>
      <vt:lpstr>Data analysis process – exports &amp; imports</vt:lpstr>
      <vt:lpstr>Data analysis process – exports &amp; imports</vt:lpstr>
      <vt:lpstr>Data analysis process – exports &amp; imports</vt:lpstr>
      <vt:lpstr>Data analysis process – Exports &amp; imports (continued)</vt:lpstr>
      <vt:lpstr>Data analysis process – life expectancy &amp; infant mortality</vt:lpstr>
      <vt:lpstr>Data analysis process – life expectancy</vt:lpstr>
      <vt:lpstr>Data analysis process – life expectancy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Trade on National Productivity and Well-Being</dc:title>
  <dc:creator>Ben Roseburrough</dc:creator>
  <cp:lastModifiedBy>Ben Roseburrough</cp:lastModifiedBy>
  <cp:revision>2</cp:revision>
  <dcterms:created xsi:type="dcterms:W3CDTF">2020-03-10T19:28:24Z</dcterms:created>
  <dcterms:modified xsi:type="dcterms:W3CDTF">2020-03-11T00:29:03Z</dcterms:modified>
</cp:coreProperties>
</file>