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58" r:id="rId6"/>
    <p:sldId id="265" r:id="rId7"/>
    <p:sldId id="260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16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667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47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618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08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93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4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19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2224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891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6400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4000" b="1"/>
            </a:lvl1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37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944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58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32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0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2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991C15-8131-45EE-A1D6-DC97D0DEF8BA}" type="datetimeFigureOut">
              <a:rPr lang="cs-CZ" smtClean="0"/>
              <a:t>14.02.2020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E326E6-4F48-417C-9944-D041517001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1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9F648-C6DF-405A-BCBA-67E7CE2E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734490"/>
          </a:xfrm>
        </p:spPr>
        <p:txBody>
          <a:bodyPr>
            <a:normAutofit/>
          </a:bodyPr>
          <a:lstStyle/>
          <a:p>
            <a:r>
              <a:rPr lang="cs-CZ" sz="6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Postav si svého prvního robota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6FAB4F-95CB-4891-A482-A060FC690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878" y="4781550"/>
            <a:ext cx="12192001" cy="1771650"/>
          </a:xfrm>
        </p:spPr>
        <p:txBody>
          <a:bodyPr>
            <a:normAutofit lnSpcReduction="10000"/>
          </a:bodyPr>
          <a:lstStyle/>
          <a:p>
            <a:r>
              <a:rPr lang="cs-CZ" sz="3200" b="1" dirty="0"/>
              <a:t>Tomáš Vavrinec</a:t>
            </a:r>
          </a:p>
          <a:p>
            <a:r>
              <a:rPr lang="cs-CZ" sz="3200" b="1" dirty="0">
                <a:effectLst/>
              </a:rPr>
              <a:t>Střední průmyslová škola a Vyšší odborná škola Brno, Sokolská</a:t>
            </a:r>
          </a:p>
          <a:p>
            <a:r>
              <a:rPr lang="cs-CZ" sz="3200" b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8938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14742-B52D-4C48-A6C2-4B0FE716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C08F2A-7903-474C-B6ED-7E7359CB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479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AC87E7-7716-449C-999F-EDE83A72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6400" b="1" dirty="0"/>
              <a:t>Proč stavět vlastního robota?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51F528-6B5B-41B6-B902-9E9AA222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45674"/>
            <a:ext cx="9905998" cy="3124201"/>
          </a:xfrm>
        </p:spPr>
        <p:txBody>
          <a:bodyPr>
            <a:normAutofit/>
          </a:bodyPr>
          <a:lstStyle/>
          <a:p>
            <a:r>
              <a:rPr lang="cs-CZ" sz="4000" b="1" dirty="0"/>
              <a:t>Příliš drahá konkurence</a:t>
            </a:r>
          </a:p>
          <a:p>
            <a:r>
              <a:rPr lang="cs-CZ" sz="4000" b="1" dirty="0"/>
              <a:t>Nedostatek </a:t>
            </a:r>
            <a:r>
              <a:rPr lang="cs-CZ" dirty="0"/>
              <a:t>senzoriky</a:t>
            </a:r>
            <a:r>
              <a:rPr lang="cs-CZ" sz="4000" b="1" dirty="0"/>
              <a:t> konkurence</a:t>
            </a:r>
          </a:p>
          <a:p>
            <a:r>
              <a:rPr lang="cs-CZ" sz="4000" b="1" dirty="0"/>
              <a:t>Slabé pohony konkurence</a:t>
            </a:r>
          </a:p>
          <a:p>
            <a:r>
              <a:rPr lang="cs-CZ" sz="4000" b="1" dirty="0"/>
              <a:t>Nedostatečná nebo žádná dokumentace</a:t>
            </a:r>
          </a:p>
        </p:txBody>
      </p:sp>
    </p:spTree>
    <p:extLst>
      <p:ext uri="{BB962C8B-B14F-4D97-AF65-F5344CB8AC3E}">
        <p14:creationId xmlns:p14="http://schemas.microsoft.com/office/powerpoint/2010/main" val="235025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4327C-6519-46C0-B40D-A6EE1877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86" y="6096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cs-CZ" sz="6600" b="1" dirty="0"/>
              <a:t>Obsah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017E93-02C2-4583-AD94-860D7CB8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9982"/>
            <a:ext cx="9905998" cy="3124201"/>
          </a:xfrm>
        </p:spPr>
        <p:txBody>
          <a:bodyPr>
            <a:normAutofit/>
          </a:bodyPr>
          <a:lstStyle/>
          <a:p>
            <a:r>
              <a:rPr lang="cs-CZ" sz="4000" b="1" dirty="0" err="1"/>
              <a:t>SchoolBoard</a:t>
            </a:r>
            <a:r>
              <a:rPr lang="cs-CZ" sz="4000" b="1" dirty="0"/>
              <a:t> a </a:t>
            </a:r>
            <a:r>
              <a:rPr lang="cs-CZ" sz="4000" b="1" dirty="0" err="1"/>
              <a:t>SchoolBot</a:t>
            </a:r>
            <a:endParaRPr lang="cs-CZ" sz="4000" b="1" dirty="0"/>
          </a:p>
          <a:p>
            <a:r>
              <a:rPr lang="cs-CZ" dirty="0" err="1"/>
              <a:t>BlackBox</a:t>
            </a:r>
            <a:endParaRPr lang="cs-CZ" dirty="0"/>
          </a:p>
          <a:p>
            <a:r>
              <a:rPr lang="cs-CZ" dirty="0"/>
              <a:t>Využití </a:t>
            </a:r>
          </a:p>
        </p:txBody>
      </p:sp>
    </p:spTree>
    <p:extLst>
      <p:ext uri="{BB962C8B-B14F-4D97-AF65-F5344CB8AC3E}">
        <p14:creationId xmlns:p14="http://schemas.microsoft.com/office/powerpoint/2010/main" val="9788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84E5F-677C-4900-80B5-52618D8A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6400" dirty="0" err="1"/>
              <a:t>SchoolBot</a:t>
            </a:r>
            <a:endParaRPr lang="cs-CZ" sz="6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CFE336-5A62-47E6-8D09-522760B4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3200" b="1" dirty="0"/>
              <a:t>Pohyb klepet zajištěn inteligentními </a:t>
            </a:r>
            <a:r>
              <a:rPr lang="cs-CZ" sz="3200" b="1" dirty="0" err="1"/>
              <a:t>servy</a:t>
            </a:r>
            <a:r>
              <a:rPr lang="cs-CZ" sz="3200" b="1" dirty="0"/>
              <a:t> LX-15D</a:t>
            </a:r>
          </a:p>
          <a:p>
            <a:r>
              <a:rPr lang="cs-CZ" sz="3200" b="1" dirty="0"/>
              <a:t>Magnetické inkrementální enkodéry na motorech</a:t>
            </a:r>
          </a:p>
          <a:p>
            <a:r>
              <a:rPr lang="cs-CZ" sz="3200" b="1" dirty="0" err="1"/>
              <a:t>Batterypack</a:t>
            </a:r>
            <a:r>
              <a:rPr lang="cs-CZ" sz="3200" b="1" dirty="0"/>
              <a:t> složen ze dvou </a:t>
            </a:r>
            <a:r>
              <a:rPr lang="cs-CZ" sz="3200" b="1" dirty="0" err="1"/>
              <a:t>li</a:t>
            </a:r>
            <a:r>
              <a:rPr lang="cs-CZ" sz="3200" b="1" dirty="0"/>
              <a:t>-on baterií 18650</a:t>
            </a:r>
          </a:p>
          <a:p>
            <a:r>
              <a:rPr lang="cs-CZ" sz="3200" b="1" dirty="0"/>
              <a:t>Překližková konstrukce</a:t>
            </a:r>
          </a:p>
        </p:txBody>
      </p:sp>
    </p:spTree>
    <p:extLst>
      <p:ext uri="{BB962C8B-B14F-4D97-AF65-F5344CB8AC3E}">
        <p14:creationId xmlns:p14="http://schemas.microsoft.com/office/powerpoint/2010/main" val="35370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D0B421-A8B7-4CBB-ADB9-4CC88AF2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6400" b="1" dirty="0" err="1"/>
              <a:t>SchoolBoard</a:t>
            </a:r>
            <a:endParaRPr lang="cs-CZ" sz="6400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363C23-4E11-4383-9522-EF2AAB77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81300"/>
            <a:ext cx="9905998" cy="3124201"/>
          </a:xfrm>
        </p:spPr>
        <p:txBody>
          <a:bodyPr>
            <a:noAutofit/>
          </a:bodyPr>
          <a:lstStyle/>
          <a:p>
            <a:r>
              <a:rPr lang="cs-CZ" sz="2800" b="1" dirty="0"/>
              <a:t>Čtyři uživatelská tlačítka a tři programovatelné ledky</a:t>
            </a:r>
          </a:p>
          <a:p>
            <a:r>
              <a:rPr lang="cs-CZ" sz="2800" b="1" dirty="0"/>
              <a:t>Převodník napěťových úrovní</a:t>
            </a:r>
          </a:p>
          <a:p>
            <a:r>
              <a:rPr lang="cs-CZ" sz="2800" b="1" dirty="0"/>
              <a:t>Hardwarové ovládání napájení</a:t>
            </a:r>
          </a:p>
          <a:p>
            <a:r>
              <a:rPr lang="cs-CZ" sz="2800" b="1" dirty="0"/>
              <a:t>Konektory pro připojení dvou motorů s enkodéry</a:t>
            </a:r>
          </a:p>
          <a:p>
            <a:r>
              <a:rPr lang="cs-CZ" sz="2800" b="1" dirty="0"/>
              <a:t>Možnost připojení řady senzorů a </a:t>
            </a:r>
            <a:r>
              <a:rPr lang="cs-CZ" sz="2800" b="1" dirty="0" err="1"/>
              <a:t>serv</a:t>
            </a:r>
            <a:endParaRPr lang="cs-CZ" sz="2800" b="1" dirty="0"/>
          </a:p>
          <a:p>
            <a:r>
              <a:rPr lang="cs-CZ" sz="2800" b="1" dirty="0"/>
              <a:t>Řízen procesorem ESP32</a:t>
            </a:r>
          </a:p>
        </p:txBody>
      </p:sp>
    </p:spTree>
    <p:extLst>
      <p:ext uri="{BB962C8B-B14F-4D97-AF65-F5344CB8AC3E}">
        <p14:creationId xmlns:p14="http://schemas.microsoft.com/office/powerpoint/2010/main" val="366865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6F0A80-15FC-43DF-86DB-1B63F44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BlackBox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3561EA-9A51-4A9B-B1D5-E9B669D5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Velký kruh z inteligentních ledek WS2812</a:t>
            </a:r>
          </a:p>
          <a:p>
            <a:r>
              <a:rPr lang="cs-CZ" dirty="0"/>
              <a:t>Bohatá senzorika</a:t>
            </a:r>
          </a:p>
          <a:p>
            <a:r>
              <a:rPr lang="cs-CZ" dirty="0"/>
              <a:t>Opět řízen procesorem ESP32</a:t>
            </a:r>
          </a:p>
          <a:p>
            <a:r>
              <a:rPr lang="cs-CZ" dirty="0"/>
              <a:t>Mechanická varianta</a:t>
            </a:r>
          </a:p>
        </p:txBody>
      </p:sp>
    </p:spTree>
    <p:extLst>
      <p:ext uri="{BB962C8B-B14F-4D97-AF65-F5344CB8AC3E}">
        <p14:creationId xmlns:p14="http://schemas.microsoft.com/office/powerpoint/2010/main" val="231038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881D1-95CE-49F1-B73C-FE354C3B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ESP32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652E5D-46AF-4D8E-BFAD-4CF7B43F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3100" b="1" dirty="0"/>
              <a:t>Výkonný dvoujádrový procesor (32 bitů, 240 MHz)</a:t>
            </a:r>
          </a:p>
          <a:p>
            <a:r>
              <a:rPr lang="cs-CZ" sz="3100" b="1" dirty="0"/>
              <a:t>Integrovaná Wi-Fi a Bluetooth</a:t>
            </a:r>
          </a:p>
          <a:p>
            <a:r>
              <a:rPr lang="cs-CZ" sz="3100" b="1" dirty="0"/>
              <a:t>Programovatelný pomocí C++</a:t>
            </a:r>
          </a:p>
          <a:p>
            <a:r>
              <a:rPr lang="cs-CZ" sz="3100" b="1" dirty="0"/>
              <a:t>Podpora pro řadu sběrnic (UART, I2C, SPI)</a:t>
            </a:r>
          </a:p>
        </p:txBody>
      </p:sp>
    </p:spTree>
    <p:extLst>
      <p:ext uri="{BB962C8B-B14F-4D97-AF65-F5344CB8AC3E}">
        <p14:creationId xmlns:p14="http://schemas.microsoft.com/office/powerpoint/2010/main" val="4665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0CA0A6-B030-42A4-ACB5-07DFEA06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Použití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721CD2-6B4F-4A1F-B900-9824E32C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Robotický kroužek na škole</a:t>
            </a:r>
          </a:p>
          <a:p>
            <a:r>
              <a:rPr lang="cs-CZ" sz="3200" dirty="0"/>
              <a:t>Kroužky na </a:t>
            </a:r>
            <a:r>
              <a:rPr lang="cs-CZ" sz="3200" dirty="0" err="1"/>
              <a:t>ddm</a:t>
            </a:r>
            <a:r>
              <a:rPr lang="cs-CZ" sz="3200" dirty="0"/>
              <a:t> Helceletova pobočce Robotárna</a:t>
            </a:r>
          </a:p>
          <a:p>
            <a:r>
              <a:rPr lang="cs-CZ" sz="3200" dirty="0"/>
              <a:t>Laboratorní práce zaměření elektro</a:t>
            </a:r>
          </a:p>
        </p:txBody>
      </p:sp>
    </p:spTree>
    <p:extLst>
      <p:ext uri="{BB962C8B-B14F-4D97-AF65-F5344CB8AC3E}">
        <p14:creationId xmlns:p14="http://schemas.microsoft.com/office/powerpoint/2010/main" val="377034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9A6477-8688-40BB-AE4C-C3585844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Budoucí 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E483CB-5289-40A7-A1FE-D2E600E9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Prodej </a:t>
            </a:r>
            <a:r>
              <a:rPr lang="cs-CZ" sz="3600" dirty="0" err="1"/>
              <a:t>SchoolBoardu</a:t>
            </a:r>
            <a:r>
              <a:rPr lang="cs-CZ" sz="3600" dirty="0"/>
              <a:t> pod názvem JESPER</a:t>
            </a:r>
          </a:p>
          <a:p>
            <a:r>
              <a:rPr lang="cs-CZ" sz="3600" dirty="0" err="1"/>
              <a:t>BlackBox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86453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165</Words>
  <Application>Microsoft Office PowerPoint</Application>
  <PresentationFormat>Širokoúhlá obrazovka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Síť</vt:lpstr>
      <vt:lpstr>Postav si svého prvního robota</vt:lpstr>
      <vt:lpstr>Proč stavět vlastního robota?</vt:lpstr>
      <vt:lpstr>Obsah práce</vt:lpstr>
      <vt:lpstr>SchoolBot</vt:lpstr>
      <vt:lpstr>SchoolBoard</vt:lpstr>
      <vt:lpstr>BlackBox</vt:lpstr>
      <vt:lpstr>ESP32</vt:lpstr>
      <vt:lpstr>Použití</vt:lpstr>
      <vt:lpstr>Budoucí plány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Postav si svého prvního robota</dc:title>
  <dc:creator>Martin Tar</dc:creator>
  <cp:lastModifiedBy>Martin Tar</cp:lastModifiedBy>
  <cp:revision>31</cp:revision>
  <dcterms:created xsi:type="dcterms:W3CDTF">2020-02-13T15:12:02Z</dcterms:created>
  <dcterms:modified xsi:type="dcterms:W3CDTF">2020-02-14T17:06:26Z</dcterms:modified>
</cp:coreProperties>
</file>