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70" r:id="rId17"/>
    <p:sldId id="269"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B5EC6-E59F-4EA7-A638-762DB4E38EFC}" v="1880" dt="2023-12-05T22:05:18.100"/>
    <p1510:client id="{208EDE3C-B7B2-428C-8436-488A5E82FF6F}" v="867" dt="2023-11-30T22:16:59.987"/>
    <p1510:client id="{224CC9B6-A6C2-46C7-BBB9-C6A60C5C4540}" v="35" dt="2020-10-29T00:07:35.914"/>
    <p1510:client id="{39C218BF-500D-449B-B0B8-8DDC567BEF70}" v="34" dt="2023-11-29T17:56:58.573"/>
    <p1510:client id="{58C24BE6-8ED5-4FB4-8ACB-4DFFA504F841}" v="8" dt="2023-11-30T17:13:21.10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62" d="100"/>
          <a:sy n="62" d="100"/>
        </p:scale>
        <p:origin x="133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A VILLA" userId="f6966f52cde2dad4" providerId="Windows Live" clId="Web-{39C218BF-500D-449B-B0B8-8DDC567BEF70}"/>
    <pc:docChg chg="modSld">
      <pc:chgData name="TINA VILLA" userId="f6966f52cde2dad4" providerId="Windows Live" clId="Web-{39C218BF-500D-449B-B0B8-8DDC567BEF70}" dt="2023-11-29T17:56:58.573" v="32" actId="20577"/>
      <pc:docMkLst>
        <pc:docMk/>
      </pc:docMkLst>
      <pc:sldChg chg="modSp">
        <pc:chgData name="TINA VILLA" userId="f6966f52cde2dad4" providerId="Windows Live" clId="Web-{39C218BF-500D-449B-B0B8-8DDC567BEF70}" dt="2023-11-29T17:56:58.573" v="32" actId="20577"/>
        <pc:sldMkLst>
          <pc:docMk/>
          <pc:sldMk cId="3237914124" sldId="256"/>
        </pc:sldMkLst>
        <pc:spChg chg="mod">
          <ac:chgData name="TINA VILLA" userId="f6966f52cde2dad4" providerId="Windows Live" clId="Web-{39C218BF-500D-449B-B0B8-8DDC567BEF70}" dt="2023-11-29T17:49:26.094" v="11" actId="20577"/>
          <ac:spMkLst>
            <pc:docMk/>
            <pc:sldMk cId="3237914124" sldId="256"/>
            <ac:spMk id="2" creationId="{2FE973FE-1F8B-4DED-8DC0-71E987678976}"/>
          </ac:spMkLst>
        </pc:spChg>
        <pc:spChg chg="mod">
          <ac:chgData name="TINA VILLA" userId="f6966f52cde2dad4" providerId="Windows Live" clId="Web-{39C218BF-500D-449B-B0B8-8DDC567BEF70}" dt="2023-11-29T17:56:58.573" v="32" actId="20577"/>
          <ac:spMkLst>
            <pc:docMk/>
            <pc:sldMk cId="3237914124" sldId="256"/>
            <ac:spMk id="3" creationId="{93383873-F31C-4E31-B4BA-B40D502705CE}"/>
          </ac:spMkLst>
        </pc:spChg>
      </pc:sldChg>
    </pc:docChg>
  </pc:docChgLst>
  <pc:docChgLst>
    <pc:chgData name="TINA VILLA" userId="f6966f52cde2dad4" providerId="Windows Live" clId="Web-{1BCB5EC6-E59F-4EA7-A638-762DB4E38EFC}"/>
    <pc:docChg chg="modSld sldOrd">
      <pc:chgData name="TINA VILLA" userId="f6966f52cde2dad4" providerId="Windows Live" clId="Web-{1BCB5EC6-E59F-4EA7-A638-762DB4E38EFC}" dt="2023-12-05T22:05:18.100" v="1772" actId="20577"/>
      <pc:docMkLst>
        <pc:docMk/>
      </pc:docMkLst>
      <pc:sldChg chg="modSp">
        <pc:chgData name="TINA VILLA" userId="f6966f52cde2dad4" providerId="Windows Live" clId="Web-{1BCB5EC6-E59F-4EA7-A638-762DB4E38EFC}" dt="2023-12-05T20:41:00.048" v="389" actId="20577"/>
        <pc:sldMkLst>
          <pc:docMk/>
          <pc:sldMk cId="452859177" sldId="262"/>
        </pc:sldMkLst>
        <pc:spChg chg="mod">
          <ac:chgData name="TINA VILLA" userId="f6966f52cde2dad4" providerId="Windows Live" clId="Web-{1BCB5EC6-E59F-4EA7-A638-762DB4E38EFC}" dt="2023-12-05T20:41:00.048" v="389" actId="20577"/>
          <ac:spMkLst>
            <pc:docMk/>
            <pc:sldMk cId="452859177" sldId="262"/>
            <ac:spMk id="3" creationId="{902FD5C4-FE5F-46D2-ABC9-49FA4BB8442F}"/>
          </ac:spMkLst>
        </pc:spChg>
      </pc:sldChg>
      <pc:sldChg chg="addSp modSp">
        <pc:chgData name="TINA VILLA" userId="f6966f52cde2dad4" providerId="Windows Live" clId="Web-{1BCB5EC6-E59F-4EA7-A638-762DB4E38EFC}" dt="2023-12-05T20:47:38.296" v="492" actId="1076"/>
        <pc:sldMkLst>
          <pc:docMk/>
          <pc:sldMk cId="1464666480" sldId="263"/>
        </pc:sldMkLst>
        <pc:spChg chg="add mod">
          <ac:chgData name="TINA VILLA" userId="f6966f52cde2dad4" providerId="Windows Live" clId="Web-{1BCB5EC6-E59F-4EA7-A638-762DB4E38EFC}" dt="2023-12-05T20:47:38.296" v="492" actId="1076"/>
          <ac:spMkLst>
            <pc:docMk/>
            <pc:sldMk cId="1464666480" sldId="263"/>
            <ac:spMk id="4" creationId="{47F4D892-00A6-5FF8-24EF-7E1086751E6E}"/>
          </ac:spMkLst>
        </pc:spChg>
      </pc:sldChg>
      <pc:sldChg chg="modSp">
        <pc:chgData name="TINA VILLA" userId="f6966f52cde2dad4" providerId="Windows Live" clId="Web-{1BCB5EC6-E59F-4EA7-A638-762DB4E38EFC}" dt="2023-12-05T21:01:12.902" v="786" actId="20577"/>
        <pc:sldMkLst>
          <pc:docMk/>
          <pc:sldMk cId="545569246" sldId="264"/>
        </pc:sldMkLst>
        <pc:spChg chg="mod">
          <ac:chgData name="TINA VILLA" userId="f6966f52cde2dad4" providerId="Windows Live" clId="Web-{1BCB5EC6-E59F-4EA7-A638-762DB4E38EFC}" dt="2023-12-05T20:59:51.931" v="761" actId="20577"/>
          <ac:spMkLst>
            <pc:docMk/>
            <pc:sldMk cId="545569246" sldId="264"/>
            <ac:spMk id="3" creationId="{E4FC0D20-FACF-4D73-BD27-CF8F6B97546A}"/>
          </ac:spMkLst>
        </pc:spChg>
        <pc:spChg chg="mod">
          <ac:chgData name="TINA VILLA" userId="f6966f52cde2dad4" providerId="Windows Live" clId="Web-{1BCB5EC6-E59F-4EA7-A638-762DB4E38EFC}" dt="2023-12-05T21:01:12.902" v="786" actId="20577"/>
          <ac:spMkLst>
            <pc:docMk/>
            <pc:sldMk cId="545569246" sldId="264"/>
            <ac:spMk id="4" creationId="{ACA6A89D-097D-4968-A07A-39A5B4F78A62}"/>
          </ac:spMkLst>
        </pc:spChg>
      </pc:sldChg>
      <pc:sldChg chg="ord">
        <pc:chgData name="TINA VILLA" userId="f6966f52cde2dad4" providerId="Windows Live" clId="Web-{1BCB5EC6-E59F-4EA7-A638-762DB4E38EFC}" dt="2023-12-05T21:27:30.409" v="1162"/>
        <pc:sldMkLst>
          <pc:docMk/>
          <pc:sldMk cId="3266127139" sldId="269"/>
        </pc:sldMkLst>
      </pc:sldChg>
      <pc:sldChg chg="modSp">
        <pc:chgData name="TINA VILLA" userId="f6966f52cde2dad4" providerId="Windows Live" clId="Web-{1BCB5EC6-E59F-4EA7-A638-762DB4E38EFC}" dt="2023-12-05T22:04:41.317" v="1742" actId="20577"/>
        <pc:sldMkLst>
          <pc:docMk/>
          <pc:sldMk cId="2161130591" sldId="272"/>
        </pc:sldMkLst>
        <pc:spChg chg="mod">
          <ac:chgData name="TINA VILLA" userId="f6966f52cde2dad4" providerId="Windows Live" clId="Web-{1BCB5EC6-E59F-4EA7-A638-762DB4E38EFC}" dt="2023-12-05T22:04:41.317" v="1742" actId="20577"/>
          <ac:spMkLst>
            <pc:docMk/>
            <pc:sldMk cId="2161130591" sldId="272"/>
            <ac:spMk id="5" creationId="{28684E62-A9F8-4E7A-AB01-78893062A1B4}"/>
          </ac:spMkLst>
        </pc:spChg>
      </pc:sldChg>
      <pc:sldChg chg="modSp">
        <pc:chgData name="TINA VILLA" userId="f6966f52cde2dad4" providerId="Windows Live" clId="Web-{1BCB5EC6-E59F-4EA7-A638-762DB4E38EFC}" dt="2023-12-05T21:57:16.709" v="1560" actId="20577"/>
        <pc:sldMkLst>
          <pc:docMk/>
          <pc:sldMk cId="647271476" sldId="273"/>
        </pc:sldMkLst>
        <pc:spChg chg="mod">
          <ac:chgData name="TINA VILLA" userId="f6966f52cde2dad4" providerId="Windows Live" clId="Web-{1BCB5EC6-E59F-4EA7-A638-762DB4E38EFC}" dt="2023-12-05T21:56:51.067" v="1539" actId="20577"/>
          <ac:spMkLst>
            <pc:docMk/>
            <pc:sldMk cId="647271476" sldId="273"/>
            <ac:spMk id="3" creationId="{E4FC0D20-FACF-4D73-BD27-CF8F6B97546A}"/>
          </ac:spMkLst>
        </pc:spChg>
        <pc:spChg chg="mod">
          <ac:chgData name="TINA VILLA" userId="f6966f52cde2dad4" providerId="Windows Live" clId="Web-{1BCB5EC6-E59F-4EA7-A638-762DB4E38EFC}" dt="2023-12-05T21:57:16.709" v="1560" actId="20577"/>
          <ac:spMkLst>
            <pc:docMk/>
            <pc:sldMk cId="647271476" sldId="273"/>
            <ac:spMk id="4" creationId="{ACA6A89D-097D-4968-A07A-39A5B4F78A62}"/>
          </ac:spMkLst>
        </pc:spChg>
      </pc:sldChg>
      <pc:sldChg chg="modSp">
        <pc:chgData name="TINA VILLA" userId="f6966f52cde2dad4" providerId="Windows Live" clId="Web-{1BCB5EC6-E59F-4EA7-A638-762DB4E38EFC}" dt="2023-12-05T22:05:18.100" v="1772" actId="20577"/>
        <pc:sldMkLst>
          <pc:docMk/>
          <pc:sldMk cId="1630123617" sldId="274"/>
        </pc:sldMkLst>
        <pc:spChg chg="mod">
          <ac:chgData name="TINA VILLA" userId="f6966f52cde2dad4" providerId="Windows Live" clId="Web-{1BCB5EC6-E59F-4EA7-A638-762DB4E38EFC}" dt="2023-12-05T22:05:18.100" v="1772" actId="20577"/>
          <ac:spMkLst>
            <pc:docMk/>
            <pc:sldMk cId="1630123617" sldId="274"/>
            <ac:spMk id="5" creationId="{28684E62-A9F8-4E7A-AB01-78893062A1B4}"/>
          </ac:spMkLst>
        </pc:spChg>
      </pc:sldChg>
      <pc:sldChg chg="addSp modSp">
        <pc:chgData name="TINA VILLA" userId="f6966f52cde2dad4" providerId="Windows Live" clId="Web-{1BCB5EC6-E59F-4EA7-A638-762DB4E38EFC}" dt="2023-12-05T20:45:36.183" v="462" actId="1076"/>
        <pc:sldMkLst>
          <pc:docMk/>
          <pc:sldMk cId="3078551498" sldId="276"/>
        </pc:sldMkLst>
        <pc:picChg chg="add mod">
          <ac:chgData name="TINA VILLA" userId="f6966f52cde2dad4" providerId="Windows Live" clId="Web-{1BCB5EC6-E59F-4EA7-A638-762DB4E38EFC}" dt="2023-12-05T20:45:36.183" v="462" actId="1076"/>
          <ac:picMkLst>
            <pc:docMk/>
            <pc:sldMk cId="3078551498" sldId="276"/>
            <ac:picMk id="4" creationId="{A3CE1FAB-33D3-FDAA-22CA-503714F103B4}"/>
          </ac:picMkLst>
        </pc:picChg>
      </pc:sldChg>
      <pc:sldChg chg="addSp modSp">
        <pc:chgData name="TINA VILLA" userId="f6966f52cde2dad4" providerId="Windows Live" clId="Web-{1BCB5EC6-E59F-4EA7-A638-762DB4E38EFC}" dt="2023-12-05T20:46:08.371" v="466" actId="14100"/>
        <pc:sldMkLst>
          <pc:docMk/>
          <pc:sldMk cId="1817399028" sldId="277"/>
        </pc:sldMkLst>
        <pc:picChg chg="add mod">
          <ac:chgData name="TINA VILLA" userId="f6966f52cde2dad4" providerId="Windows Live" clId="Web-{1BCB5EC6-E59F-4EA7-A638-762DB4E38EFC}" dt="2023-12-05T20:46:08.371" v="466" actId="14100"/>
          <ac:picMkLst>
            <pc:docMk/>
            <pc:sldMk cId="1817399028" sldId="277"/>
            <ac:picMk id="4" creationId="{623596E7-E6C8-D5EB-9833-F2CD49A589E4}"/>
          </ac:picMkLst>
        </pc:picChg>
      </pc:sldChg>
      <pc:sldChg chg="modSp">
        <pc:chgData name="TINA VILLA" userId="f6966f52cde2dad4" providerId="Windows Live" clId="Web-{1BCB5EC6-E59F-4EA7-A638-762DB4E38EFC}" dt="2023-12-05T21:23:27.026" v="1161" actId="20577"/>
        <pc:sldMkLst>
          <pc:docMk/>
          <pc:sldMk cId="2659604895" sldId="279"/>
        </pc:sldMkLst>
        <pc:spChg chg="mod">
          <ac:chgData name="TINA VILLA" userId="f6966f52cde2dad4" providerId="Windows Live" clId="Web-{1BCB5EC6-E59F-4EA7-A638-762DB4E38EFC}" dt="2023-12-05T21:10:01.827" v="936" actId="20577"/>
          <ac:spMkLst>
            <pc:docMk/>
            <pc:sldMk cId="2659604895" sldId="279"/>
            <ac:spMk id="3" creationId="{E4FC0D20-FACF-4D73-BD27-CF8F6B97546A}"/>
          </ac:spMkLst>
        </pc:spChg>
        <pc:spChg chg="mod">
          <ac:chgData name="TINA VILLA" userId="f6966f52cde2dad4" providerId="Windows Live" clId="Web-{1BCB5EC6-E59F-4EA7-A638-762DB4E38EFC}" dt="2023-12-05T21:23:27.026" v="1161" actId="20577"/>
          <ac:spMkLst>
            <pc:docMk/>
            <pc:sldMk cId="2659604895" sldId="279"/>
            <ac:spMk id="4" creationId="{ACA6A89D-097D-4968-A07A-39A5B4F78A62}"/>
          </ac:spMkLst>
        </pc:spChg>
      </pc:sldChg>
    </pc:docChg>
  </pc:docChgLst>
  <pc:docChgLst>
    <pc:chgData name="TINA VILLA" userId="f6966f52cde2dad4" providerId="Windows Live" clId="Web-{208EDE3C-B7B2-428C-8436-488A5E82FF6F}"/>
    <pc:docChg chg="modSld">
      <pc:chgData name="TINA VILLA" userId="f6966f52cde2dad4" providerId="Windows Live" clId="Web-{208EDE3C-B7B2-428C-8436-488A5E82FF6F}" dt="2023-11-30T22:16:59.987" v="854" actId="20577"/>
      <pc:docMkLst>
        <pc:docMk/>
      </pc:docMkLst>
      <pc:sldChg chg="addSp delSp modSp">
        <pc:chgData name="TINA VILLA" userId="f6966f52cde2dad4" providerId="Windows Live" clId="Web-{208EDE3C-B7B2-428C-8436-488A5E82FF6F}" dt="2023-11-30T21:58:53.980" v="817" actId="1076"/>
        <pc:sldMkLst>
          <pc:docMk/>
          <pc:sldMk cId="1957259874" sldId="258"/>
        </pc:sldMkLst>
        <pc:picChg chg="add del mod">
          <ac:chgData name="TINA VILLA" userId="f6966f52cde2dad4" providerId="Windows Live" clId="Web-{208EDE3C-B7B2-428C-8436-488A5E82FF6F}" dt="2023-11-30T21:57:31.712" v="809"/>
          <ac:picMkLst>
            <pc:docMk/>
            <pc:sldMk cId="1957259874" sldId="258"/>
            <ac:picMk id="5" creationId="{3891670A-DB31-E559-AA9A-764F3E2D02C1}"/>
          </ac:picMkLst>
        </pc:picChg>
        <pc:picChg chg="add mod">
          <ac:chgData name="TINA VILLA" userId="f6966f52cde2dad4" providerId="Windows Live" clId="Web-{208EDE3C-B7B2-428C-8436-488A5E82FF6F}" dt="2023-11-30T21:56:01.271" v="802" actId="14100"/>
          <ac:picMkLst>
            <pc:docMk/>
            <pc:sldMk cId="1957259874" sldId="258"/>
            <ac:picMk id="6" creationId="{C03AA879-3AA3-2A72-D576-4509E17A4B59}"/>
          </ac:picMkLst>
        </pc:picChg>
        <pc:picChg chg="add del mod">
          <ac:chgData name="TINA VILLA" userId="f6966f52cde2dad4" providerId="Windows Live" clId="Web-{208EDE3C-B7B2-428C-8436-488A5E82FF6F}" dt="2023-11-30T21:58:15.463" v="811"/>
          <ac:picMkLst>
            <pc:docMk/>
            <pc:sldMk cId="1957259874" sldId="258"/>
            <ac:picMk id="7" creationId="{040052D3-0B03-726B-6E15-E6B68BD31A2B}"/>
          </ac:picMkLst>
        </pc:picChg>
        <pc:picChg chg="add mod">
          <ac:chgData name="TINA VILLA" userId="f6966f52cde2dad4" providerId="Windows Live" clId="Web-{208EDE3C-B7B2-428C-8436-488A5E82FF6F}" dt="2023-11-30T21:58:53.980" v="817" actId="1076"/>
          <ac:picMkLst>
            <pc:docMk/>
            <pc:sldMk cId="1957259874" sldId="258"/>
            <ac:picMk id="9" creationId="{77CC2913-49B4-08F7-4E5D-207058086249}"/>
          </ac:picMkLst>
        </pc:picChg>
      </pc:sldChg>
      <pc:sldChg chg="modSp">
        <pc:chgData name="TINA VILLA" userId="f6966f52cde2dad4" providerId="Windows Live" clId="Web-{208EDE3C-B7B2-428C-8436-488A5E82FF6F}" dt="2023-11-30T20:42:38.899" v="318" actId="20577"/>
        <pc:sldMkLst>
          <pc:docMk/>
          <pc:sldMk cId="3083623366" sldId="260"/>
        </pc:sldMkLst>
        <pc:spChg chg="mod">
          <ac:chgData name="TINA VILLA" userId="f6966f52cde2dad4" providerId="Windows Live" clId="Web-{208EDE3C-B7B2-428C-8436-488A5E82FF6F}" dt="2023-11-30T20:42:38.899" v="318" actId="20577"/>
          <ac:spMkLst>
            <pc:docMk/>
            <pc:sldMk cId="3083623366" sldId="260"/>
            <ac:spMk id="3" creationId="{902FD5C4-FE5F-46D2-ABC9-49FA4BB8442F}"/>
          </ac:spMkLst>
        </pc:spChg>
      </pc:sldChg>
      <pc:sldChg chg="modSp">
        <pc:chgData name="TINA VILLA" userId="f6966f52cde2dad4" providerId="Windows Live" clId="Web-{208EDE3C-B7B2-428C-8436-488A5E82FF6F}" dt="2023-11-30T21:00:37.640" v="592" actId="20577"/>
        <pc:sldMkLst>
          <pc:docMk/>
          <pc:sldMk cId="710623681" sldId="261"/>
        </pc:sldMkLst>
        <pc:spChg chg="mod">
          <ac:chgData name="TINA VILLA" userId="f6966f52cde2dad4" providerId="Windows Live" clId="Web-{208EDE3C-B7B2-428C-8436-488A5E82FF6F}" dt="2023-11-30T21:00:37.640" v="592" actId="20577"/>
          <ac:spMkLst>
            <pc:docMk/>
            <pc:sldMk cId="710623681" sldId="261"/>
            <ac:spMk id="5" creationId="{DC710A13-9821-054D-8648-FB592F1CDDDF}"/>
          </ac:spMkLst>
        </pc:spChg>
      </pc:sldChg>
      <pc:sldChg chg="modSp">
        <pc:chgData name="TINA VILLA" userId="f6966f52cde2dad4" providerId="Windows Live" clId="Web-{208EDE3C-B7B2-428C-8436-488A5E82FF6F}" dt="2023-11-30T22:16:59.987" v="854" actId="20577"/>
        <pc:sldMkLst>
          <pc:docMk/>
          <pc:sldMk cId="452859177" sldId="262"/>
        </pc:sldMkLst>
        <pc:spChg chg="mod">
          <ac:chgData name="TINA VILLA" userId="f6966f52cde2dad4" providerId="Windows Live" clId="Web-{208EDE3C-B7B2-428C-8436-488A5E82FF6F}" dt="2023-11-30T22:16:59.987" v="854" actId="20577"/>
          <ac:spMkLst>
            <pc:docMk/>
            <pc:sldMk cId="452859177" sldId="262"/>
            <ac:spMk id="3" creationId="{902FD5C4-FE5F-46D2-ABC9-49FA4BB8442F}"/>
          </ac:spMkLst>
        </pc:spChg>
      </pc:sldChg>
      <pc:sldChg chg="addSp delSp modSp">
        <pc:chgData name="TINA VILLA" userId="f6966f52cde2dad4" providerId="Windows Live" clId="Web-{208EDE3C-B7B2-428C-8436-488A5E82FF6F}" dt="2023-11-30T21:54:59.910" v="797"/>
        <pc:sldMkLst>
          <pc:docMk/>
          <pc:sldMk cId="1464666480" sldId="263"/>
        </pc:sldMkLst>
        <pc:picChg chg="add del mod">
          <ac:chgData name="TINA VILLA" userId="f6966f52cde2dad4" providerId="Windows Live" clId="Web-{208EDE3C-B7B2-428C-8436-488A5E82FF6F}" dt="2023-11-30T21:54:43.972" v="794"/>
          <ac:picMkLst>
            <pc:docMk/>
            <pc:sldMk cId="1464666480" sldId="263"/>
            <ac:picMk id="4" creationId="{177C7074-3B4C-FC95-2BA1-ED3A17053A87}"/>
          </ac:picMkLst>
        </pc:picChg>
        <pc:picChg chg="add del mod">
          <ac:chgData name="TINA VILLA" userId="f6966f52cde2dad4" providerId="Windows Live" clId="Web-{208EDE3C-B7B2-428C-8436-488A5E82FF6F}" dt="2023-11-30T21:54:55.175" v="796"/>
          <ac:picMkLst>
            <pc:docMk/>
            <pc:sldMk cId="1464666480" sldId="263"/>
            <ac:picMk id="5" creationId="{6088AE8B-077A-2D6E-6289-B5C440F4776F}"/>
          </ac:picMkLst>
        </pc:picChg>
        <pc:picChg chg="add del mod">
          <ac:chgData name="TINA VILLA" userId="f6966f52cde2dad4" providerId="Windows Live" clId="Web-{208EDE3C-B7B2-428C-8436-488A5E82FF6F}" dt="2023-11-30T21:54:59.910" v="797"/>
          <ac:picMkLst>
            <pc:docMk/>
            <pc:sldMk cId="1464666480" sldId="263"/>
            <ac:picMk id="6" creationId="{8324A283-C3DD-7CD4-F3C3-E5AD1C4E25EF}"/>
          </ac:picMkLst>
        </pc:picChg>
        <pc:picChg chg="add del mod">
          <ac:chgData name="TINA VILLA" userId="f6966f52cde2dad4" providerId="Windows Live" clId="Web-{208EDE3C-B7B2-428C-8436-488A5E82FF6F}" dt="2023-11-30T21:54:50.785" v="795"/>
          <ac:picMkLst>
            <pc:docMk/>
            <pc:sldMk cId="1464666480" sldId="263"/>
            <ac:picMk id="7" creationId="{D2F4BCFE-4932-F01D-86A8-A6023E80B67B}"/>
          </ac:picMkLst>
        </pc:picChg>
      </pc:sldChg>
      <pc:sldChg chg="modSp">
        <pc:chgData name="TINA VILLA" userId="f6966f52cde2dad4" providerId="Windows Live" clId="Web-{208EDE3C-B7B2-428C-8436-488A5E82FF6F}" dt="2023-11-30T21:49:34.914" v="778" actId="20577"/>
        <pc:sldMkLst>
          <pc:docMk/>
          <pc:sldMk cId="9691683" sldId="267"/>
        </pc:sldMkLst>
        <pc:spChg chg="mod">
          <ac:chgData name="TINA VILLA" userId="f6966f52cde2dad4" providerId="Windows Live" clId="Web-{208EDE3C-B7B2-428C-8436-488A5E82FF6F}" dt="2023-11-30T21:49:34.914" v="778" actId="20577"/>
          <ac:spMkLst>
            <pc:docMk/>
            <pc:sldMk cId="9691683" sldId="267"/>
            <ac:spMk id="3" creationId="{902FD5C4-FE5F-46D2-ABC9-49FA4BB8442F}"/>
          </ac:spMkLst>
        </pc:spChg>
      </pc:sldChg>
      <pc:sldChg chg="addSp modSp">
        <pc:chgData name="TINA VILLA" userId="f6966f52cde2dad4" providerId="Windows Live" clId="Web-{208EDE3C-B7B2-428C-8436-488A5E82FF6F}" dt="2023-11-30T21:51:53.169" v="783" actId="14100"/>
        <pc:sldMkLst>
          <pc:docMk/>
          <pc:sldMk cId="916853615" sldId="268"/>
        </pc:sldMkLst>
        <pc:picChg chg="add mod">
          <ac:chgData name="TINA VILLA" userId="f6966f52cde2dad4" providerId="Windows Live" clId="Web-{208EDE3C-B7B2-428C-8436-488A5E82FF6F}" dt="2023-11-30T21:51:53.169" v="783" actId="14100"/>
          <ac:picMkLst>
            <pc:docMk/>
            <pc:sldMk cId="916853615" sldId="268"/>
            <ac:picMk id="3" creationId="{03E016AC-4265-8E88-A5A9-B9ABCCE748F4}"/>
          </ac:picMkLst>
        </pc:picChg>
      </pc:sldChg>
      <pc:sldChg chg="addSp modSp">
        <pc:chgData name="TINA VILLA" userId="f6966f52cde2dad4" providerId="Windows Live" clId="Web-{208EDE3C-B7B2-428C-8436-488A5E82FF6F}" dt="2023-11-30T21:52:45.171" v="788" actId="14100"/>
        <pc:sldMkLst>
          <pc:docMk/>
          <pc:sldMk cId="3266127139" sldId="269"/>
        </pc:sldMkLst>
        <pc:picChg chg="add mod">
          <ac:chgData name="TINA VILLA" userId="f6966f52cde2dad4" providerId="Windows Live" clId="Web-{208EDE3C-B7B2-428C-8436-488A5E82FF6F}" dt="2023-11-30T21:52:45.171" v="788" actId="14100"/>
          <ac:picMkLst>
            <pc:docMk/>
            <pc:sldMk cId="3266127139" sldId="269"/>
            <ac:picMk id="3" creationId="{982B834F-AAEF-1D59-4E8E-9AEBC61089CF}"/>
          </ac:picMkLst>
        </pc:picChg>
      </pc:sldChg>
      <pc:sldChg chg="addSp modSp">
        <pc:chgData name="TINA VILLA" userId="f6966f52cde2dad4" providerId="Windows Live" clId="Web-{208EDE3C-B7B2-428C-8436-488A5E82FF6F}" dt="2023-11-30T21:53:22.688" v="793" actId="14100"/>
        <pc:sldMkLst>
          <pc:docMk/>
          <pc:sldMk cId="3517973280" sldId="270"/>
        </pc:sldMkLst>
        <pc:picChg chg="add mod">
          <ac:chgData name="TINA VILLA" userId="f6966f52cde2dad4" providerId="Windows Live" clId="Web-{208EDE3C-B7B2-428C-8436-488A5E82FF6F}" dt="2023-11-30T21:53:22.688" v="793" actId="14100"/>
          <ac:picMkLst>
            <pc:docMk/>
            <pc:sldMk cId="3517973280" sldId="270"/>
            <ac:picMk id="3" creationId="{3902F10A-ED5F-9630-3ACB-074C47099F04}"/>
          </ac:picMkLst>
        </pc:picChg>
      </pc:sldChg>
      <pc:sldChg chg="addSp delSp modSp">
        <pc:chgData name="TINA VILLA" userId="f6966f52cde2dad4" providerId="Windows Live" clId="Web-{208EDE3C-B7B2-428C-8436-488A5E82FF6F}" dt="2023-11-30T21:59:32.279" v="821" actId="14100"/>
        <pc:sldMkLst>
          <pc:docMk/>
          <pc:sldMk cId="1074638838" sldId="278"/>
        </pc:sldMkLst>
        <pc:picChg chg="add del mod">
          <ac:chgData name="TINA VILLA" userId="f6966f52cde2dad4" providerId="Windows Live" clId="Web-{208EDE3C-B7B2-428C-8436-488A5E82FF6F}" dt="2023-11-30T21:56:55.758" v="805"/>
          <ac:picMkLst>
            <pc:docMk/>
            <pc:sldMk cId="1074638838" sldId="278"/>
            <ac:picMk id="5" creationId="{210FB78B-38D6-135B-D147-35C28A0C841E}"/>
          </ac:picMkLst>
        </pc:picChg>
        <pc:picChg chg="add mod">
          <ac:chgData name="TINA VILLA" userId="f6966f52cde2dad4" providerId="Windows Live" clId="Web-{208EDE3C-B7B2-428C-8436-488A5E82FF6F}" dt="2023-11-30T21:57:20.040" v="808" actId="14100"/>
          <ac:picMkLst>
            <pc:docMk/>
            <pc:sldMk cId="1074638838" sldId="278"/>
            <ac:picMk id="6" creationId="{78EAF343-7CEA-E60F-410E-A61B50507F63}"/>
          </ac:picMkLst>
        </pc:picChg>
        <pc:picChg chg="add mod">
          <ac:chgData name="TINA VILLA" userId="f6966f52cde2dad4" providerId="Windows Live" clId="Web-{208EDE3C-B7B2-428C-8436-488A5E82FF6F}" dt="2023-11-30T21:59:32.279" v="821" actId="14100"/>
          <ac:picMkLst>
            <pc:docMk/>
            <pc:sldMk cId="1074638838" sldId="278"/>
            <ac:picMk id="7" creationId="{E98AEC6B-39AD-7179-A102-B966EED93947}"/>
          </ac:picMkLst>
        </pc:picChg>
      </pc:sldChg>
    </pc:docChg>
  </pc:docChgLst>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docChgLst>
    <pc:chgData name="TINA VILLA" userId="f6966f52cde2dad4" providerId="Windows Live" clId="Web-{58C24BE6-8ED5-4FB4-8ACB-4DFFA504F841}"/>
    <pc:docChg chg="modSld">
      <pc:chgData name="TINA VILLA" userId="f6966f52cde2dad4" providerId="Windows Live" clId="Web-{58C24BE6-8ED5-4FB4-8ACB-4DFFA504F841}" dt="2023-11-30T17:13:21.104" v="6" actId="20577"/>
      <pc:docMkLst>
        <pc:docMk/>
      </pc:docMkLst>
      <pc:sldChg chg="modSp">
        <pc:chgData name="TINA VILLA" userId="f6966f52cde2dad4" providerId="Windows Live" clId="Web-{58C24BE6-8ED5-4FB4-8ACB-4DFFA504F841}" dt="2023-11-30T17:13:21.104" v="6" actId="20577"/>
        <pc:sldMkLst>
          <pc:docMk/>
          <pc:sldMk cId="3237914124" sldId="256"/>
        </pc:sldMkLst>
        <pc:spChg chg="mod">
          <ac:chgData name="TINA VILLA" userId="f6966f52cde2dad4" providerId="Windows Live" clId="Web-{58C24BE6-8ED5-4FB4-8ACB-4DFFA504F841}" dt="2023-11-30T17:13:05.604" v="3" actId="14100"/>
          <ac:spMkLst>
            <pc:docMk/>
            <pc:sldMk cId="3237914124" sldId="256"/>
            <ac:spMk id="2" creationId="{2FE973FE-1F8B-4DED-8DC0-71E987678976}"/>
          </ac:spMkLst>
        </pc:spChg>
        <pc:spChg chg="mod">
          <ac:chgData name="TINA VILLA" userId="f6966f52cde2dad4" providerId="Windows Live" clId="Web-{58C24BE6-8ED5-4FB4-8ACB-4DFFA504F841}" dt="2023-11-30T17:13:21.104" v="6" actId="20577"/>
          <ac:spMkLst>
            <pc:docMk/>
            <pc:sldMk cId="3237914124" sldId="256"/>
            <ac:spMk id="3" creationId="{93383873-F31C-4E31-B4BA-B40D502705C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3043176" cy="1325563"/>
          </a:xfrm>
        </p:spPr>
        <p:txBody>
          <a:bodyPr anchor="ctr">
            <a:normAutofit/>
          </a:bodyPr>
          <a:lstStyle/>
          <a:p>
            <a:r>
              <a:rPr lang="en-US" dirty="0">
                <a:solidFill>
                  <a:srgbClr val="0E659B"/>
                </a:solidFill>
                <a:latin typeface="IBM Plex Mono SemiBold"/>
              </a:rPr>
              <a:t>Developer Survey</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vert="horz" lIns="91440" tIns="45720" rIns="91440" bIns="45720" rtlCol="0" anchor="t">
            <a:normAutofit/>
          </a:bodyPr>
          <a:lstStyle/>
          <a:p>
            <a:pPr marL="0" indent="0">
              <a:buNone/>
            </a:pPr>
            <a:endParaRPr lang="en-US" dirty="0">
              <a:latin typeface="IBM Plex Mono Text"/>
            </a:endParaRPr>
          </a:p>
          <a:p>
            <a:pPr marL="0" indent="0">
              <a:buNone/>
            </a:pPr>
            <a:endParaRPr lang="en-US" dirty="0">
              <a:latin typeface="IBM Plex Mono Text"/>
            </a:endParaRPr>
          </a:p>
          <a:p>
            <a:pPr marL="0" indent="0">
              <a:buNone/>
            </a:pPr>
            <a:r>
              <a:rPr lang="en-US" dirty="0">
                <a:latin typeface="IBM Plex Mono Text"/>
              </a:rPr>
              <a:t>Tina Villa</a:t>
            </a:r>
            <a:endParaRPr lang="en-US" dirty="0"/>
          </a:p>
          <a:p>
            <a:pPr marL="0" indent="0">
              <a:buNone/>
            </a:pPr>
            <a:r>
              <a:rPr lang="en-US" dirty="0">
                <a:latin typeface="IBM Plex Mono Text"/>
              </a:rPr>
              <a:t>11/29/2023</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dirty="0"/>
          </a:p>
          <a:p>
            <a:r>
              <a:rPr lang="en-US" dirty="0">
                <a:latin typeface="IBM Plex Mono Text"/>
              </a:rPr>
              <a:t>My SQL is top current Database dipped to 4th in desire to learn</a:t>
            </a:r>
          </a:p>
          <a:p>
            <a:r>
              <a:rPr lang="en-US" dirty="0">
                <a:latin typeface="IBM Plex Mono Text"/>
              </a:rPr>
              <a:t>MicroSoft SQL is  2nd in current dipped to 6th in desire to learn.</a:t>
            </a:r>
            <a:endParaRPr lang="en-US" dirty="0"/>
          </a:p>
          <a:p>
            <a:r>
              <a:rPr lang="en-US" dirty="0">
                <a:latin typeface="IBM Plex Mono Text"/>
              </a:rPr>
              <a:t>DynamoDB made it on the top 10 with desire to learn next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dirty="0"/>
              <a:t>Implications</a:t>
            </a:r>
          </a:p>
          <a:p>
            <a:pPr marL="0" indent="0">
              <a:buNone/>
            </a:pPr>
            <a:endParaRPr lang="en-US" dirty="0"/>
          </a:p>
          <a:p>
            <a:r>
              <a:rPr lang="en-US" dirty="0">
                <a:latin typeface="IBM Plex Mono Text"/>
              </a:rPr>
              <a:t>Emerging  New Database with DynamoDB?</a:t>
            </a:r>
            <a:endParaRPr lang="en-US" dirty="0"/>
          </a:p>
          <a:p>
            <a:r>
              <a:rPr lang="en-US" dirty="0">
                <a:latin typeface="IBM Plex Mono Text"/>
              </a:rPr>
              <a:t>What technologies/differences does each Database offer?</a:t>
            </a:r>
          </a:p>
          <a:p>
            <a:endParaRPr lang="en-US" dirty="0"/>
          </a:p>
          <a:p>
            <a:endParaRPr lang="en-US"/>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vert="horz" lIns="91440" tIns="45720" rIns="91440" bIns="45720" rtlCol="0" anchor="t">
            <a:normAutofit/>
          </a:bodyPr>
          <a:lstStyle/>
          <a:p>
            <a:pPr marL="0" indent="0">
              <a:buNone/>
            </a:pPr>
            <a:r>
              <a:rPr lang="en-US" sz="2200" dirty="0">
                <a:latin typeface="IBM Plex Mono Text"/>
              </a:rPr>
              <a:t>https://dataplatform.cloud.ibm.com/dashboards/99453346-ff79-4749-85ef-3c7dbddd3d9a/view/7034fe3b6e8d38d117ccc4e407cc7a052e322508e3bb8103d6837b490d672497a96c1494c87c1d0ed8430235f4ed100bcd</a:t>
            </a:r>
            <a:endParaRPr lang="en-US" dirty="0">
              <a:latin typeface="IBM Plex Mono Text"/>
            </a:endParaRP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3" name="Picture 2" descr="A screenshot of a computer screen&#10;&#10;Description automatically generated">
            <a:extLst>
              <a:ext uri="{FF2B5EF4-FFF2-40B4-BE49-F238E27FC236}">
                <a16:creationId xmlns:a16="http://schemas.microsoft.com/office/drawing/2014/main" id="{03E016AC-4265-8E88-A5A9-B9ABCCE748F4}"/>
              </a:ext>
            </a:extLst>
          </p:cNvPr>
          <p:cNvPicPr>
            <a:picLocks noChangeAspect="1"/>
          </p:cNvPicPr>
          <p:nvPr/>
        </p:nvPicPr>
        <p:blipFill>
          <a:blip r:embed="rId2"/>
          <a:stretch>
            <a:fillRect/>
          </a:stretch>
        </p:blipFill>
        <p:spPr>
          <a:xfrm>
            <a:off x="230684" y="1327195"/>
            <a:ext cx="11644311" cy="498495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3" name="Picture 2" descr="A close-up of a graph&#10;&#10;Description automatically generated">
            <a:extLst>
              <a:ext uri="{FF2B5EF4-FFF2-40B4-BE49-F238E27FC236}">
                <a16:creationId xmlns:a16="http://schemas.microsoft.com/office/drawing/2014/main" id="{3902F10A-ED5F-9630-3ACB-074C47099F04}"/>
              </a:ext>
            </a:extLst>
          </p:cNvPr>
          <p:cNvPicPr>
            <a:picLocks noChangeAspect="1"/>
          </p:cNvPicPr>
          <p:nvPr/>
        </p:nvPicPr>
        <p:blipFill>
          <a:blip r:embed="rId2"/>
          <a:stretch>
            <a:fillRect/>
          </a:stretch>
        </p:blipFill>
        <p:spPr>
          <a:xfrm>
            <a:off x="-744" y="1284319"/>
            <a:ext cx="12132467" cy="5045408"/>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3" name="Picture 2" descr="A screenshot of a web framework&#10;&#10;Description automatically generated">
            <a:extLst>
              <a:ext uri="{FF2B5EF4-FFF2-40B4-BE49-F238E27FC236}">
                <a16:creationId xmlns:a16="http://schemas.microsoft.com/office/drawing/2014/main" id="{982B834F-AAEF-1D59-4E8E-9AEBC61089CF}"/>
              </a:ext>
            </a:extLst>
          </p:cNvPr>
          <p:cNvPicPr>
            <a:picLocks noChangeAspect="1"/>
          </p:cNvPicPr>
          <p:nvPr/>
        </p:nvPicPr>
        <p:blipFill>
          <a:blip r:embed="rId2"/>
          <a:stretch>
            <a:fillRect/>
          </a:stretch>
        </p:blipFill>
        <p:spPr>
          <a:xfrm>
            <a:off x="217289" y="1320276"/>
            <a:ext cx="11906249" cy="5074697"/>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vert="horz" lIns="91440" tIns="45720" rIns="91440" bIns="45720" rtlCol="0" anchor="t">
            <a:normAutofit/>
          </a:bodyPr>
          <a:lstStyle/>
          <a:p>
            <a:r>
              <a:rPr lang="en-US" dirty="0">
                <a:latin typeface="IBM Plex Mono Text"/>
              </a:rPr>
              <a:t>Keeping up with current trends and emerging technologies.</a:t>
            </a:r>
          </a:p>
          <a:p>
            <a:r>
              <a:rPr lang="en-US" dirty="0">
                <a:latin typeface="IBM Plex Mono Text"/>
              </a:rPr>
              <a:t>Continuing education investment ideas?</a:t>
            </a:r>
            <a:endParaRPr lang="en-US" dirty="0"/>
          </a:p>
          <a:p>
            <a:r>
              <a:rPr lang="en-US" dirty="0">
                <a:latin typeface="IBM Plex Mono Text"/>
              </a:rPr>
              <a:t>How to get more women in the field of Developers through college focused internship with female mentors? </a:t>
            </a:r>
            <a:endParaRPr lang="en-US" dirty="0"/>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fontScale="92500" lnSpcReduction="20000"/>
          </a:bodyPr>
          <a:lstStyle/>
          <a:p>
            <a:pPr marL="0" indent="0">
              <a:buNone/>
            </a:pPr>
            <a:r>
              <a:rPr lang="en-US" dirty="0"/>
              <a:t>Findings</a:t>
            </a:r>
          </a:p>
          <a:p>
            <a:pPr marL="0" indent="0">
              <a:buNone/>
            </a:pPr>
            <a:endParaRPr lang="en-US" dirty="0"/>
          </a:p>
          <a:p>
            <a:r>
              <a:rPr lang="en-US" dirty="0">
                <a:latin typeface="IBM Plex Mono Text"/>
              </a:rPr>
              <a:t>DynamoDB made it to the top 10 Desire to learn which was not on the current Databases.</a:t>
            </a:r>
          </a:p>
          <a:p>
            <a:r>
              <a:rPr lang="en-US" dirty="0">
                <a:latin typeface="IBM Plex Mono Text"/>
              </a:rPr>
              <a:t>Katlin and Go made it on the top 10 languages to learn next year and not on the list for current.</a:t>
            </a:r>
            <a:endParaRPr lang="en-US" dirty="0"/>
          </a:p>
          <a:p>
            <a:r>
              <a:rPr lang="en-US" dirty="0">
                <a:latin typeface="IBM Plex Mono Text"/>
              </a:rPr>
              <a:t>Men dominate the Developer field verses women only 6.8 percent.</a:t>
            </a:r>
            <a:endParaRPr lang="en-US" dirty="0"/>
          </a:p>
          <a:p>
            <a:endParaRPr lang="en-US" dirty="0"/>
          </a:p>
          <a:p>
            <a:pPr marL="0" indent="0">
              <a:buNone/>
            </a:pPr>
            <a:endParaRPr lang="en-US"/>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fontScale="92500" lnSpcReduction="20000"/>
          </a:bodyPr>
          <a:lstStyle/>
          <a:p>
            <a:pPr marL="0" indent="0">
              <a:buNone/>
            </a:pPr>
            <a:r>
              <a:rPr lang="en-US" dirty="0"/>
              <a:t>Implications</a:t>
            </a:r>
          </a:p>
          <a:p>
            <a:pPr marL="0" indent="0">
              <a:buNone/>
            </a:pPr>
            <a:endParaRPr lang="en-US" dirty="0"/>
          </a:p>
          <a:p>
            <a:r>
              <a:rPr lang="en-US" dirty="0">
                <a:latin typeface="IBM Plex Mono Text"/>
              </a:rPr>
              <a:t>Emerging Database with more advanced technologies.</a:t>
            </a:r>
          </a:p>
          <a:p>
            <a:r>
              <a:rPr lang="en-US" dirty="0">
                <a:latin typeface="IBM Plex Mono Text"/>
              </a:rPr>
              <a:t>Improved languages with better features. </a:t>
            </a:r>
          </a:p>
          <a:p>
            <a:r>
              <a:rPr lang="en-US" dirty="0">
                <a:latin typeface="IBM Plex Mono Text"/>
              </a:rPr>
              <a:t>With emerging technologies may result in developers not having the tools to keep up with more improved data.</a:t>
            </a:r>
          </a:p>
          <a:p>
            <a:r>
              <a:rPr lang="en-US" dirty="0">
                <a:latin typeface="IBM Plex Mono Text"/>
              </a:rPr>
              <a:t>Women with Tech majors will not enter field because of lack of inclusion.</a:t>
            </a:r>
          </a:p>
          <a:p>
            <a:pPr marL="0" indent="0">
              <a:buNone/>
            </a:pPr>
            <a:endParaRPr lang="en-US" dirty="0">
              <a:latin typeface="IBM Plex Mono Text"/>
            </a:endParaRPr>
          </a:p>
          <a:p>
            <a:endParaRPr lang="en-US" dirty="0">
              <a:latin typeface="IBM Plex Mono Text"/>
            </a:endParaRP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r>
              <a:rPr lang="en-US" dirty="0">
                <a:latin typeface="IBM Plex Mono Text"/>
              </a:rPr>
              <a:t>Keeping up with up and coming emerging technologies of Languages and Databases.  </a:t>
            </a:r>
          </a:p>
          <a:p>
            <a:r>
              <a:rPr lang="en-US" dirty="0">
                <a:latin typeface="IBM Plex Mono Text"/>
              </a:rPr>
              <a:t>Provide incentives for continuing education in emerging technologies.</a:t>
            </a:r>
          </a:p>
          <a:p>
            <a:r>
              <a:rPr lang="en-US" dirty="0">
                <a:latin typeface="IBM Plex Mono Text"/>
              </a:rPr>
              <a:t>Ways to get more women in the Developer field through focused </a:t>
            </a:r>
            <a:r>
              <a:rPr lang="en-US">
                <a:latin typeface="IBM Plex Mono Text"/>
              </a:rPr>
              <a:t>mentorships.</a:t>
            </a:r>
            <a:endParaRPr lang="en-US" dirty="0">
              <a:latin typeface="IBM Plex Mono Text"/>
            </a:endParaRP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2191385"/>
            <a:ext cx="10489276" cy="2862753"/>
          </a:xfrm>
        </p:spPr>
        <p:txBody>
          <a:bodyPr>
            <a:normAutofit/>
          </a:bodyPr>
          <a:lstStyle/>
          <a:p>
            <a:pPr marL="0" indent="0">
              <a:buNone/>
            </a:pPr>
            <a:r>
              <a:rPr lang="en-US" sz="2200" dirty="0"/>
              <a:t>In Module 1 you have collected the job posting data using Job API in a file named “</a:t>
            </a:r>
            <a:r>
              <a:rPr lang="en-IN" sz="2400" dirty="0"/>
              <a:t>job-postings.xlsx</a:t>
            </a:r>
            <a:r>
              <a:rPr lang="en-US" sz="2200" dirty="0"/>
              <a:t>”. Present that data using a bar chart here. Order the bar chart in the descending order of the number of job </a:t>
            </a:r>
            <a:r>
              <a:rPr lang="en-US" sz="2200"/>
              <a:t>postings.</a:t>
            </a:r>
            <a:endParaRPr lang="en-US" sz="2200" dirty="0"/>
          </a:p>
        </p:txBody>
      </p:sp>
      <p:pic>
        <p:nvPicPr>
          <p:cNvPr id="4" name="Picture 3" descr="A graph with purple rectangular bars&#10;&#10;Description automatically generated">
            <a:extLst>
              <a:ext uri="{FF2B5EF4-FFF2-40B4-BE49-F238E27FC236}">
                <a16:creationId xmlns:a16="http://schemas.microsoft.com/office/drawing/2014/main" id="{A3CE1FAB-33D3-FDAA-22CA-503714F103B4}"/>
              </a:ext>
            </a:extLst>
          </p:cNvPr>
          <p:cNvPicPr>
            <a:picLocks noChangeAspect="1"/>
          </p:cNvPicPr>
          <p:nvPr/>
        </p:nvPicPr>
        <p:blipFill>
          <a:blip r:embed="rId2"/>
          <a:stretch>
            <a:fillRect/>
          </a:stretch>
        </p:blipFill>
        <p:spPr>
          <a:xfrm>
            <a:off x="625829" y="1718838"/>
            <a:ext cx="10926791" cy="3624813"/>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4" name="Picture 3" descr="A graph of different colored columns&#10;&#10;Description automatically generated">
            <a:extLst>
              <a:ext uri="{FF2B5EF4-FFF2-40B4-BE49-F238E27FC236}">
                <a16:creationId xmlns:a16="http://schemas.microsoft.com/office/drawing/2014/main" id="{623596E7-E6C8-D5EB-9833-F2CD49A589E4}"/>
              </a:ext>
            </a:extLst>
          </p:cNvPr>
          <p:cNvPicPr>
            <a:picLocks noChangeAspect="1"/>
          </p:cNvPicPr>
          <p:nvPr/>
        </p:nvPicPr>
        <p:blipFill>
          <a:blip r:embed="rId2"/>
          <a:stretch>
            <a:fillRect/>
          </a:stretch>
        </p:blipFill>
        <p:spPr>
          <a:xfrm>
            <a:off x="781527" y="2066333"/>
            <a:ext cx="10466716" cy="3775220"/>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a:bodyPr>
          <a:lstStyle/>
          <a:p>
            <a:r>
              <a:rPr lang="en-US" sz="2200" dirty="0">
                <a:latin typeface="IBM Plex Mono Text"/>
              </a:rPr>
              <a:t>Stack Overflow Developer Survey of 2019</a:t>
            </a:r>
            <a:endParaRPr lang="en-US" sz="2200" dirty="0"/>
          </a:p>
          <a:p>
            <a:r>
              <a:rPr lang="en-US" sz="2200" dirty="0">
                <a:latin typeface="IBM Plex Mono Text"/>
              </a:rPr>
              <a:t>Survey taken of 11,398 Developers related to:</a:t>
            </a:r>
            <a:endParaRPr lang="en-US" sz="2200" dirty="0"/>
          </a:p>
          <a:p>
            <a:pPr lvl="1"/>
            <a:r>
              <a:rPr lang="en-US" sz="1800" dirty="0">
                <a:latin typeface="IBM Plex Mono Text"/>
              </a:rPr>
              <a:t>Current use of languages, databases, platforms and </a:t>
            </a:r>
            <a:r>
              <a:rPr lang="en-US" sz="1800" dirty="0" err="1">
                <a:latin typeface="IBM Plex Mono Text"/>
              </a:rPr>
              <a:t>webframes</a:t>
            </a:r>
            <a:r>
              <a:rPr lang="en-US" sz="1800" dirty="0">
                <a:latin typeface="IBM Plex Mono Text"/>
              </a:rPr>
              <a:t>.</a:t>
            </a:r>
          </a:p>
          <a:p>
            <a:pPr lvl="1"/>
            <a:r>
              <a:rPr lang="en-US" sz="1800" dirty="0">
                <a:latin typeface="IBM Plex Mono Text"/>
              </a:rPr>
              <a:t>Desired use next year of languages, databases, and platforms, and </a:t>
            </a:r>
            <a:r>
              <a:rPr lang="en-US" sz="1800" dirty="0" err="1">
                <a:latin typeface="IBM Plex Mono Text"/>
              </a:rPr>
              <a:t>webframes</a:t>
            </a:r>
            <a:r>
              <a:rPr lang="en-US" sz="1800" dirty="0">
                <a:latin typeface="IBM Plex Mono Text"/>
              </a:rPr>
              <a:t>.</a:t>
            </a:r>
          </a:p>
          <a:p>
            <a:pPr lvl="1"/>
            <a:r>
              <a:rPr lang="en-US" sz="1800" dirty="0">
                <a:latin typeface="IBM Plex Mono Text"/>
              </a:rPr>
              <a:t>Demographics related to gender, age, education, and country origin.</a:t>
            </a:r>
          </a:p>
          <a:p>
            <a:pPr lvl="1"/>
            <a:r>
              <a:rPr lang="en-US" sz="1800" dirty="0">
                <a:latin typeface="IBM Plex Mono Text"/>
              </a:rPr>
              <a:t>Dashboards to illustrate most used by Developers, desired future learning and technologies.   </a:t>
            </a:r>
            <a:endParaRPr lang="en-US" sz="1800" dirty="0"/>
          </a:p>
          <a:p>
            <a:pPr marL="0" indent="0">
              <a:buNone/>
            </a:pP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Data from Developers to gain a better understanding of current technologies from around the world.</a:t>
            </a:r>
            <a:endParaRPr lang="en-US" sz="2200" dirty="0"/>
          </a:p>
          <a:p>
            <a:r>
              <a:rPr lang="en-US" sz="2200" dirty="0">
                <a:latin typeface="IBM Plex Mono Text"/>
              </a:rPr>
              <a:t>Future trends in desired Developer technologies.</a:t>
            </a:r>
            <a:endParaRPr lang="en-US" sz="2200" dirty="0"/>
          </a:p>
          <a:p>
            <a:r>
              <a:rPr lang="en-US" sz="2200" dirty="0">
                <a:latin typeface="IBM Plex Mono Text"/>
              </a:rPr>
              <a:t>Identifying future technologies</a:t>
            </a:r>
            <a:endParaRPr lang="en-US" sz="2200" dirty="0"/>
          </a:p>
          <a:p>
            <a:pPr lvl="1"/>
            <a:r>
              <a:rPr lang="en-US" sz="1800" dirty="0">
                <a:latin typeface="IBM Plex Mono Text"/>
              </a:rPr>
              <a:t>Allows company to better equip themselves to invest in growing technologies.</a:t>
            </a:r>
            <a:endParaRPr lang="en-US" sz="1800" dirty="0"/>
          </a:p>
          <a:p>
            <a:pPr lvl="1"/>
            <a:r>
              <a:rPr lang="en-US" sz="1800" dirty="0">
                <a:latin typeface="IBM Plex Mono Text"/>
              </a:rPr>
              <a:t>Invest in knowledge based learning in developer education.</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177919" y="1039812"/>
            <a:ext cx="7068725" cy="5434806"/>
          </a:xfrm>
        </p:spPr>
        <p:txBody>
          <a:bodyPr vert="horz" lIns="91440" tIns="45720" rIns="91440" bIns="45720" rtlCol="0" anchor="t">
            <a:normAutofit/>
          </a:bodyPr>
          <a:lstStyle/>
          <a:p>
            <a:pPr marL="0" indent="0">
              <a:buNone/>
            </a:pPr>
            <a:endParaRPr lang="en-US" sz="2200" dirty="0"/>
          </a:p>
          <a:p>
            <a:r>
              <a:rPr lang="en-US" sz="2200" dirty="0">
                <a:latin typeface="IBM Plex Mono Text"/>
              </a:rPr>
              <a:t>A Quantitative research method was used to survey Stack Overflow Developers in 2019 which resulted in two saved CSV files:  Demographics contained country, Education level, Developer type, experience, age, gender, job satisfaction and ethnicity among others. Technologies contain information on language, databases, platform, and web frames worked with and desire to learn.</a:t>
            </a:r>
            <a:endParaRPr lang="en-US" sz="2200" dirty="0"/>
          </a:p>
          <a:p>
            <a:r>
              <a:rPr lang="en-US" sz="2200" dirty="0">
                <a:latin typeface="IBM Plex Mono Text"/>
              </a:rPr>
              <a:t>Jobs API data used a URL in an SN labs environment, using Python, referencing number of job postings per language, and saved in an excel spreadsheet.</a:t>
            </a:r>
            <a:endParaRPr lang="en-US" sz="2200" dirty="0"/>
          </a:p>
          <a:p>
            <a:r>
              <a:rPr lang="en-US" sz="2200" dirty="0">
                <a:latin typeface="IBM Plex Mono Text"/>
              </a:rPr>
              <a:t>Popular languages data was obtained using web scrapping om the SN lab environment organized with Python, table of annual salary of the top 10 languages as an CSV file.</a:t>
            </a:r>
            <a:endParaRPr lang="en-US" sz="2200" dirty="0"/>
          </a:p>
          <a:p>
            <a:endParaRPr lang="en-US" sz="2200" dirty="0"/>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47F4D892-00A6-5FF8-24EF-7E1086751E6E}"/>
              </a:ext>
            </a:extLst>
          </p:cNvPr>
          <p:cNvSpPr txBox="1"/>
          <p:nvPr/>
        </p:nvSpPr>
        <p:spPr>
          <a:xfrm>
            <a:off x="1735932" y="1854994"/>
            <a:ext cx="8434386" cy="21544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200" dirty="0">
                <a:solidFill>
                  <a:srgbClr val="0070C0"/>
                </a:solidFill>
                <a:latin typeface="IBM Plex Mono Text"/>
                <a:cs typeface="Arial"/>
              </a:rPr>
              <a:t>The data collected was loaded in an IBM database​</a:t>
            </a:r>
          </a:p>
          <a:p>
            <a:pPr marL="228600" indent="-228600">
              <a:buChar char="•"/>
            </a:pPr>
            <a:r>
              <a:rPr lang="en-US" sz="2200" dirty="0">
                <a:solidFill>
                  <a:srgbClr val="0070C0"/>
                </a:solidFill>
                <a:latin typeface="IBM Plex Mono Text"/>
                <a:cs typeface="Arial"/>
              </a:rPr>
              <a:t>Cognos Dashboard Embedded use to create​ graphs of</a:t>
            </a:r>
          </a:p>
          <a:p>
            <a:pPr marL="228600" lvl="1" indent="-228600">
              <a:buChar char="•"/>
            </a:pPr>
            <a:r>
              <a:rPr lang="en-US" dirty="0">
                <a:solidFill>
                  <a:srgbClr val="0070C0"/>
                </a:solidFill>
                <a:latin typeface="IBM Plex Mono Text"/>
                <a:cs typeface="Arial"/>
              </a:rPr>
              <a:t>Current Technology usage​</a:t>
            </a:r>
          </a:p>
          <a:p>
            <a:pPr marL="228600" lvl="1" indent="-228600">
              <a:buChar char="•"/>
            </a:pPr>
            <a:r>
              <a:rPr lang="en-US" dirty="0">
                <a:solidFill>
                  <a:srgbClr val="0070C0"/>
                </a:solidFill>
                <a:latin typeface="IBM Plex Mono Text"/>
                <a:cs typeface="Arial"/>
              </a:rPr>
              <a:t>Future Technology trends​</a:t>
            </a:r>
          </a:p>
          <a:p>
            <a:pPr marL="228600" lvl="1" indent="-228600">
              <a:buChar char="•"/>
            </a:pPr>
            <a:r>
              <a:rPr lang="en-US" dirty="0">
                <a:solidFill>
                  <a:srgbClr val="0070C0"/>
                </a:solidFill>
                <a:latin typeface="IBM Plex Mono Text"/>
                <a:cs typeface="Arial"/>
              </a:rPr>
              <a:t>Demographics ​</a:t>
            </a:r>
          </a:p>
          <a:p>
            <a:pPr marL="228600" lvl="1" indent="-228600">
              <a:buChar char="•"/>
            </a:pPr>
            <a:r>
              <a:rPr lang="en-US" dirty="0">
                <a:solidFill>
                  <a:srgbClr val="0070C0"/>
                </a:solidFill>
                <a:latin typeface="IBM Plex Mono Text"/>
                <a:cs typeface="Arial"/>
              </a:rPr>
              <a:t>Annual salary of the top 10 languages</a:t>
            </a:r>
          </a:p>
          <a:p>
            <a:pPr marL="228600" lvl="1" indent="-228600">
              <a:buChar char="•"/>
            </a:pPr>
            <a:r>
              <a:rPr lang="en-US" dirty="0">
                <a:solidFill>
                  <a:srgbClr val="0070C0"/>
                </a:solidFill>
                <a:latin typeface="IBM Plex Mono Text"/>
                <a:cs typeface="Arial"/>
              </a:rPr>
              <a:t>Job postings in each city</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10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programming languages for the next year goes here.&gt;</a:t>
            </a:r>
          </a:p>
        </p:txBody>
      </p:sp>
      <p:pic>
        <p:nvPicPr>
          <p:cNvPr id="6" name="Picture 5" descr="A graph showing the amount of money&#10;&#10;Description automatically generated">
            <a:extLst>
              <a:ext uri="{FF2B5EF4-FFF2-40B4-BE49-F238E27FC236}">
                <a16:creationId xmlns:a16="http://schemas.microsoft.com/office/drawing/2014/main" id="{C03AA879-3AA3-2A72-D576-4509E17A4B59}"/>
              </a:ext>
            </a:extLst>
          </p:cNvPr>
          <p:cNvPicPr>
            <a:picLocks noChangeAspect="1"/>
          </p:cNvPicPr>
          <p:nvPr/>
        </p:nvPicPr>
        <p:blipFill>
          <a:blip r:embed="rId3"/>
          <a:stretch>
            <a:fillRect/>
          </a:stretch>
        </p:blipFill>
        <p:spPr>
          <a:xfrm>
            <a:off x="5622726" y="2418010"/>
            <a:ext cx="5167312" cy="2800350"/>
          </a:xfrm>
          <a:prstGeom prst="rect">
            <a:avLst/>
          </a:prstGeom>
        </p:spPr>
      </p:pic>
      <p:pic>
        <p:nvPicPr>
          <p:cNvPr id="9" name="Picture 8" descr="A graph showing the top 10 language worked&#10;&#10;Description automatically generated">
            <a:extLst>
              <a:ext uri="{FF2B5EF4-FFF2-40B4-BE49-F238E27FC236}">
                <a16:creationId xmlns:a16="http://schemas.microsoft.com/office/drawing/2014/main" id="{77CC2913-49B4-08F7-4E5D-207058086249}"/>
              </a:ext>
            </a:extLst>
          </p:cNvPr>
          <p:cNvPicPr>
            <a:picLocks noChangeAspect="1"/>
          </p:cNvPicPr>
          <p:nvPr/>
        </p:nvPicPr>
        <p:blipFill>
          <a:blip r:embed="rId4"/>
          <a:stretch>
            <a:fillRect/>
          </a:stretch>
        </p:blipFill>
        <p:spPr>
          <a:xfrm>
            <a:off x="228005" y="2437059"/>
            <a:ext cx="5395911" cy="2774157"/>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lnSpcReduction="10000"/>
          </a:bodyPr>
          <a:lstStyle/>
          <a:p>
            <a:pPr marL="0" indent="0">
              <a:buNone/>
            </a:pPr>
            <a:r>
              <a:rPr lang="en-US" dirty="0"/>
              <a:t>Findings</a:t>
            </a:r>
          </a:p>
          <a:p>
            <a:pPr marL="0" indent="0">
              <a:buNone/>
            </a:pPr>
            <a:endParaRPr lang="en-US" dirty="0"/>
          </a:p>
          <a:p>
            <a:r>
              <a:rPr lang="en-US" dirty="0">
                <a:latin typeface="IBM Plex Mono Text"/>
              </a:rPr>
              <a:t>JavaScript is the current/desired language most utilized.</a:t>
            </a:r>
          </a:p>
          <a:p>
            <a:r>
              <a:rPr lang="en-US" dirty="0">
                <a:latin typeface="IBM Plex Mono Text"/>
              </a:rPr>
              <a:t>HTML/CSS is second with current/desired language.</a:t>
            </a:r>
          </a:p>
          <a:p>
            <a:r>
              <a:rPr lang="en-US" dirty="0">
                <a:latin typeface="IBM Plex Mono Text"/>
              </a:rPr>
              <a:t>Katlin and Go language have a desire to learn that isn't in the most current language.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dirty="0"/>
              <a:t>Implications</a:t>
            </a:r>
          </a:p>
          <a:p>
            <a:pPr marL="0" indent="0">
              <a:buNone/>
            </a:pPr>
            <a:endParaRPr lang="en-US" dirty="0"/>
          </a:p>
          <a:p>
            <a:r>
              <a:rPr lang="en-US" dirty="0">
                <a:latin typeface="IBM Plex Mono Text"/>
              </a:rPr>
              <a:t>Investigate languages Katlin and Go to see what this new language technology offers that isn't available with Top current languages.</a:t>
            </a:r>
          </a:p>
          <a:p>
            <a:r>
              <a:rPr lang="en-US" dirty="0">
                <a:latin typeface="IBM Plex Mono Text"/>
              </a:rPr>
              <a:t>New tech language may require training</a:t>
            </a:r>
          </a:p>
          <a:p>
            <a:pPr marL="0" indent="0">
              <a:buNone/>
            </a:pP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next year goes here.&gt;</a:t>
            </a:r>
          </a:p>
        </p:txBody>
      </p:sp>
      <p:pic>
        <p:nvPicPr>
          <p:cNvPr id="6" name="Picture 5">
            <a:extLst>
              <a:ext uri="{FF2B5EF4-FFF2-40B4-BE49-F238E27FC236}">
                <a16:creationId xmlns:a16="http://schemas.microsoft.com/office/drawing/2014/main" id="{78EAF343-7CEA-E60F-410E-A61B50507F63}"/>
              </a:ext>
            </a:extLst>
          </p:cNvPr>
          <p:cNvPicPr>
            <a:picLocks noChangeAspect="1"/>
          </p:cNvPicPr>
          <p:nvPr/>
        </p:nvPicPr>
        <p:blipFill>
          <a:blip r:embed="rId2"/>
          <a:stretch>
            <a:fillRect/>
          </a:stretch>
        </p:blipFill>
        <p:spPr>
          <a:xfrm>
            <a:off x="6020098" y="2329607"/>
            <a:ext cx="5274468" cy="3176587"/>
          </a:xfrm>
          <a:prstGeom prst="rect">
            <a:avLst/>
          </a:prstGeom>
        </p:spPr>
      </p:pic>
      <p:pic>
        <p:nvPicPr>
          <p:cNvPr id="7" name="Picture 6" descr="A graph showing the top 10 database worked&#10;&#10;Description automatically generated">
            <a:extLst>
              <a:ext uri="{FF2B5EF4-FFF2-40B4-BE49-F238E27FC236}">
                <a16:creationId xmlns:a16="http://schemas.microsoft.com/office/drawing/2014/main" id="{E98AEC6B-39AD-7179-A102-B966EED93947}"/>
              </a:ext>
            </a:extLst>
          </p:cNvPr>
          <p:cNvPicPr>
            <a:picLocks noChangeAspect="1"/>
          </p:cNvPicPr>
          <p:nvPr/>
        </p:nvPicPr>
        <p:blipFill>
          <a:blip r:embed="rId3"/>
          <a:stretch>
            <a:fillRect/>
          </a:stretch>
        </p:blipFill>
        <p:spPr>
          <a:xfrm>
            <a:off x="858738" y="2326928"/>
            <a:ext cx="5155406" cy="320278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434</TotalTime>
  <Words>361</Words>
  <Application>Microsoft Office PowerPoint</Application>
  <PresentationFormat>Widescreen</PresentationFormat>
  <Paragraphs>111</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SLIDE_TEMPLATE_skill_network</vt:lpstr>
      <vt:lpstr>Developer Survey</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3</vt:lpstr>
      <vt:lpstr>DASHBOARD TAB 2</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Pratiksha Verma</cp:lastModifiedBy>
  <cp:revision>606</cp:revision>
  <dcterms:created xsi:type="dcterms:W3CDTF">2020-10-28T18:29:43Z</dcterms:created>
  <dcterms:modified xsi:type="dcterms:W3CDTF">2023-12-05T22:05:19Z</dcterms:modified>
</cp:coreProperties>
</file>