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58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56" autoAdjust="0"/>
  </p:normalViewPr>
  <p:slideViewPr>
    <p:cSldViewPr snapToObjects="1" showGuides="1">
      <p:cViewPr varScale="1">
        <p:scale>
          <a:sx n="106" d="100"/>
          <a:sy n="106" d="100"/>
        </p:scale>
        <p:origin x="1716" y="114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21/05/2015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934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708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927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21/05/2015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21/05/2015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21/05/2015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Software Architecture Project Defense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Frederik Goovaerts (r0256551)</a:t>
            </a:r>
          </a:p>
          <a:p>
            <a:r>
              <a:rPr lang="nl-BE" dirty="0" smtClean="0"/>
              <a:t>Thomas Vochten (r0300128)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Delivery Subsystem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00" y="1349375"/>
            <a:ext cx="7080074" cy="4429125"/>
          </a:xfrm>
        </p:spPr>
      </p:pic>
    </p:spTree>
    <p:extLst>
      <p:ext uri="{BB962C8B-B14F-4D97-AF65-F5344CB8AC3E}">
        <p14:creationId xmlns:p14="http://schemas.microsoft.com/office/powerpoint/2010/main" val="75303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Management Subsystem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66" y="1368699"/>
            <a:ext cx="6057143" cy="4390476"/>
          </a:xfrm>
        </p:spPr>
      </p:pic>
    </p:spTree>
    <p:extLst>
      <p:ext uri="{BB962C8B-B14F-4D97-AF65-F5344CB8AC3E}">
        <p14:creationId xmlns:p14="http://schemas.microsoft.com/office/powerpoint/2010/main" val="282334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Submission Subsystem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53" y="1349375"/>
            <a:ext cx="5566968" cy="4429125"/>
          </a:xfrm>
        </p:spPr>
      </p:pic>
    </p:spTree>
    <p:extLst>
      <p:ext uri="{BB962C8B-B14F-4D97-AF65-F5344CB8AC3E}">
        <p14:creationId xmlns:p14="http://schemas.microsoft.com/office/powerpoint/2010/main" val="129677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Facade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9" y="1621080"/>
            <a:ext cx="5142857" cy="3885714"/>
          </a:xfrm>
        </p:spPr>
      </p:pic>
    </p:spTree>
    <p:extLst>
      <p:ext uri="{BB962C8B-B14F-4D97-AF65-F5344CB8AC3E}">
        <p14:creationId xmlns:p14="http://schemas.microsoft.com/office/powerpoint/2010/main" val="187001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Storage Subsystem &gt; PDSDB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35" y="1349375"/>
            <a:ext cx="4310405" cy="4429125"/>
          </a:xfrm>
        </p:spPr>
      </p:pic>
    </p:spTree>
    <p:extLst>
      <p:ext uri="{BB962C8B-B14F-4D97-AF65-F5344CB8AC3E}">
        <p14:creationId xmlns:p14="http://schemas.microsoft.com/office/powerpoint/2010/main" val="365490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Document Storage Subsystem &gt; </a:t>
            </a:r>
            <a:r>
              <a:rPr lang="en-GB" dirty="0" err="1" smtClean="0"/>
              <a:t>DocumentDB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85" y="1935366"/>
            <a:ext cx="4761905" cy="3257143"/>
          </a:xfrm>
        </p:spPr>
      </p:pic>
    </p:spTree>
    <p:extLst>
      <p:ext uri="{BB962C8B-B14F-4D97-AF65-F5344CB8AC3E}">
        <p14:creationId xmlns:p14="http://schemas.microsoft.com/office/powerpoint/2010/main" val="97945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Document Storage Subsystem &gt; </a:t>
            </a:r>
            <a:r>
              <a:rPr lang="en-GB" dirty="0" err="1" smtClean="0"/>
              <a:t>DocumentStorageHandler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47" y="2006794"/>
            <a:ext cx="4552381" cy="3114286"/>
          </a:xfrm>
        </p:spPr>
      </p:pic>
    </p:spTree>
    <p:extLst>
      <p:ext uri="{BB962C8B-B14F-4D97-AF65-F5344CB8AC3E}">
        <p14:creationId xmlns:p14="http://schemas.microsoft.com/office/powerpoint/2010/main" val="186992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Delivery Subsystem &gt; </a:t>
            </a:r>
            <a:r>
              <a:rPr lang="en-GB" dirty="0" err="1" smtClean="0"/>
              <a:t>ZoomitDeliveryChannel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99" y="2040128"/>
            <a:ext cx="5790476" cy="3047619"/>
          </a:xfrm>
        </p:spPr>
      </p:pic>
    </p:spTree>
    <p:extLst>
      <p:ext uri="{BB962C8B-B14F-4D97-AF65-F5344CB8AC3E}">
        <p14:creationId xmlns:p14="http://schemas.microsoft.com/office/powerpoint/2010/main" val="255508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User Management Subsystem &gt; </a:t>
            </a:r>
            <a:r>
              <a:rPr lang="en-GB" dirty="0" err="1" smtClean="0"/>
              <a:t>AuthenticableUserManager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04" y="1768699"/>
            <a:ext cx="5066667" cy="3590476"/>
          </a:xfrm>
        </p:spPr>
      </p:pic>
    </p:spTree>
    <p:extLst>
      <p:ext uri="{BB962C8B-B14F-4D97-AF65-F5344CB8AC3E}">
        <p14:creationId xmlns:p14="http://schemas.microsoft.com/office/powerpoint/2010/main" val="344883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</a:t>
            </a:r>
            <a:r>
              <a:rPr lang="en-GB" dirty="0" smtClean="0"/>
              <a:t> Context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71" y="1521080"/>
            <a:ext cx="6333333" cy="4085714"/>
          </a:xfrm>
        </p:spPr>
      </p:pic>
    </p:spTree>
    <p:extLst>
      <p:ext uri="{BB962C8B-B14F-4D97-AF65-F5344CB8AC3E}">
        <p14:creationId xmlns:p14="http://schemas.microsoft.com/office/powerpoint/2010/main" val="397094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Primary client-server view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" y="1349375"/>
            <a:ext cx="7096124" cy="4429125"/>
          </a:xfr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</a:t>
            </a:r>
            <a:r>
              <a:rPr lang="en-GB" dirty="0" smtClean="0"/>
              <a:t>Context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54" y="1349375"/>
            <a:ext cx="7496767" cy="4429125"/>
          </a:xfrm>
        </p:spPr>
      </p:pic>
    </p:spTree>
    <p:extLst>
      <p:ext uri="{BB962C8B-B14F-4D97-AF65-F5344CB8AC3E}">
        <p14:creationId xmlns:p14="http://schemas.microsoft.com/office/powerpoint/2010/main" val="81666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8" y="1772816"/>
            <a:ext cx="9037002" cy="3600399"/>
          </a:xfrm>
        </p:spPr>
      </p:pic>
    </p:spTree>
    <p:extLst>
      <p:ext uri="{BB962C8B-B14F-4D97-AF65-F5344CB8AC3E}">
        <p14:creationId xmlns:p14="http://schemas.microsoft.com/office/powerpoint/2010/main" val="29025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8" y="1772816"/>
            <a:ext cx="9037002" cy="3600399"/>
          </a:xfrm>
        </p:spPr>
      </p:pic>
      <p:sp>
        <p:nvSpPr>
          <p:cNvPr id="3" name="Rectangle 2"/>
          <p:cNvSpPr/>
          <p:nvPr/>
        </p:nvSpPr>
        <p:spPr>
          <a:xfrm>
            <a:off x="5004048" y="2060848"/>
            <a:ext cx="1584176" cy="7920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04048" y="1600997"/>
            <a:ext cx="120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Av1 &amp; P1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804248" y="1844824"/>
            <a:ext cx="1440160" cy="18722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804248" y="15011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Av2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0232" y="3789040"/>
            <a:ext cx="1944216" cy="1512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092280" y="54452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Av2 &amp; P2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716016" y="4005064"/>
            <a:ext cx="1944216" cy="13681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788024" y="544522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Av2 &amp; P2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7504" y="3429000"/>
            <a:ext cx="1368152" cy="14401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504" y="2564904"/>
            <a:ext cx="1440160" cy="7920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7504" y="1870518"/>
            <a:ext cx="1368152" cy="6943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131840" y="4509120"/>
            <a:ext cx="1296144" cy="648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547664" y="4509120"/>
            <a:ext cx="1584176" cy="648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88024" y="2924944"/>
            <a:ext cx="1944216" cy="10801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07504" y="15011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490976" y="2456892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Av1 &amp; Av2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65648" y="5013176"/>
            <a:ext cx="5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19672" y="53873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275856" y="54452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9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Generation Subsystem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33" y="1349375"/>
            <a:ext cx="5931609" cy="4429125"/>
          </a:xfrm>
        </p:spPr>
      </p:pic>
    </p:spTree>
    <p:extLst>
      <p:ext uri="{BB962C8B-B14F-4D97-AF65-F5344CB8AC3E}">
        <p14:creationId xmlns:p14="http://schemas.microsoft.com/office/powerpoint/2010/main" val="15945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Storage Subsystem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38" y="1349375"/>
            <a:ext cx="5225798" cy="4429125"/>
          </a:xfrm>
        </p:spPr>
      </p:pic>
    </p:spTree>
    <p:extLst>
      <p:ext uri="{BB962C8B-B14F-4D97-AF65-F5344CB8AC3E}">
        <p14:creationId xmlns:p14="http://schemas.microsoft.com/office/powerpoint/2010/main" val="35786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 Storage Subsystem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56" y="1349375"/>
            <a:ext cx="4617962" cy="4429125"/>
          </a:xfrm>
        </p:spPr>
      </p:pic>
    </p:spTree>
    <p:extLst>
      <p:ext uri="{BB962C8B-B14F-4D97-AF65-F5344CB8AC3E}">
        <p14:creationId xmlns:p14="http://schemas.microsoft.com/office/powerpoint/2010/main" val="2344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Lookup Subsystem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98" y="1349375"/>
            <a:ext cx="5732279" cy="4429125"/>
          </a:xfrm>
        </p:spPr>
      </p:pic>
    </p:spTree>
    <p:extLst>
      <p:ext uri="{BB962C8B-B14F-4D97-AF65-F5344CB8AC3E}">
        <p14:creationId xmlns:p14="http://schemas.microsoft.com/office/powerpoint/2010/main" val="322792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Subsystem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18" y="1782985"/>
            <a:ext cx="6095238" cy="3561905"/>
          </a:xfrm>
        </p:spPr>
      </p:pic>
    </p:spTree>
    <p:extLst>
      <p:ext uri="{BB962C8B-B14F-4D97-AF65-F5344CB8AC3E}">
        <p14:creationId xmlns:p14="http://schemas.microsoft.com/office/powerpoint/2010/main" val="1914094973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160</TotalTime>
  <Words>96</Words>
  <Application>Microsoft Office PowerPoint</Application>
  <PresentationFormat>On-screen Show (4:3)</PresentationFormat>
  <Paragraphs>37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Corporate-KU Leuven-Liggend-Achtergrond Wit</vt:lpstr>
      <vt:lpstr>Corporate-KU Leuven-Liggend-Achtergrond Wit en Watermerk</vt:lpstr>
      <vt:lpstr>Software Architecture Project Defense</vt:lpstr>
      <vt:lpstr>Primary client-server view</vt:lpstr>
      <vt:lpstr>Deployment Diagram</vt:lpstr>
      <vt:lpstr>Deployment Diagram</vt:lpstr>
      <vt:lpstr>Document Generation Subsystem</vt:lpstr>
      <vt:lpstr>Document Storage Subsystem</vt:lpstr>
      <vt:lpstr>Job Storage Subsystem</vt:lpstr>
      <vt:lpstr>Lookup Subsystem</vt:lpstr>
      <vt:lpstr>Communication Subsystem</vt:lpstr>
      <vt:lpstr>Delivery Subsystem</vt:lpstr>
      <vt:lpstr>User Management Subsystem</vt:lpstr>
      <vt:lpstr>Submission Subsystem</vt:lpstr>
      <vt:lpstr>UI Facade</vt:lpstr>
      <vt:lpstr>Document Storage Subsystem &gt; PDSDB</vt:lpstr>
      <vt:lpstr>Document Storage Subsystem &gt; DocumentDB</vt:lpstr>
      <vt:lpstr>Document Storage Subsystem &gt; DocumentStorageHandler</vt:lpstr>
      <vt:lpstr>Delivery Subsystem &gt; ZoomitDeliveryChannel</vt:lpstr>
      <vt:lpstr>User Management Subsystem &gt; AuthenticableUserManager</vt:lpstr>
      <vt:lpstr>Client-server Context Diagram</vt:lpstr>
      <vt:lpstr>Deployment Context Diagram</vt:lpstr>
      <vt:lpstr>PowerPoint Presentation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Thomas Vochten</cp:lastModifiedBy>
  <cp:revision>45</cp:revision>
  <dcterms:created xsi:type="dcterms:W3CDTF">2012-07-10T07:57:57Z</dcterms:created>
  <dcterms:modified xsi:type="dcterms:W3CDTF">2015-05-21T08:56:15Z</dcterms:modified>
</cp:coreProperties>
</file>