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617EF2F-0B01-BCC4-5A36-C59A1646931C}">
  <a:tblStyle styleId="{C617EF2F-0B01-BCC4-5A36-C59A1646931C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5523EF-AA60-4635-90B1-C2C7862063CC}" type="datetimeFigureOut">
              <a:rPr lang="en-CA"/>
              <a:t/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D400BB-F656-42F5-B6B5-5B5F2935C8AD}" type="slidenum">
              <a:rPr lang="en-CA"/>
              <a:t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lum/>
            <a:alphaModFix/>
          </a:blip>
          <a:stretch/>
        </p:blipFill>
        <p:spPr bwMode="auto">
          <a:xfrm>
            <a:off x="58075" y="2389862"/>
            <a:ext cx="2147184" cy="21471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1" name="Pfeil: nach rechts 130"/>
          <p:cNvSpPr/>
          <p:nvPr/>
        </p:nvSpPr>
        <p:spPr bwMode="auto">
          <a:xfrm>
            <a:off x="1326568" y="3355106"/>
            <a:ext cx="793749" cy="3659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Würfel 5"/>
          <p:cNvSpPr/>
          <p:nvPr/>
        </p:nvSpPr>
        <p:spPr bwMode="auto">
          <a:xfrm>
            <a:off x="2075402" y="1347822"/>
            <a:ext cx="2147184" cy="3791824"/>
          </a:xfrm>
          <a:prstGeom prst="cube">
            <a:avLst>
              <a:gd name="adj" fmla="val 7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Würfel 6"/>
          <p:cNvSpPr/>
          <p:nvPr/>
        </p:nvSpPr>
        <p:spPr bwMode="auto">
          <a:xfrm>
            <a:off x="4297189" y="2622692"/>
            <a:ext cx="1365609" cy="2531378"/>
          </a:xfrm>
          <a:prstGeom prst="cube">
            <a:avLst>
              <a:gd name="adj" fmla="val 50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Flussdiagramm: Verbinder 8"/>
          <p:cNvSpPr/>
          <p:nvPr/>
        </p:nvSpPr>
        <p:spPr bwMode="auto">
          <a:xfrm>
            <a:off x="7794214" y="283442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Flussdiagramm: Verbinder 9"/>
          <p:cNvSpPr/>
          <p:nvPr/>
        </p:nvSpPr>
        <p:spPr bwMode="auto">
          <a:xfrm>
            <a:off x="7794214" y="350274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Flussdiagramm: Verbinder 10"/>
          <p:cNvSpPr/>
          <p:nvPr/>
        </p:nvSpPr>
        <p:spPr bwMode="auto">
          <a:xfrm>
            <a:off x="7794214" y="4171072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Flussdiagramm: Verbinder 11"/>
          <p:cNvSpPr/>
          <p:nvPr/>
        </p:nvSpPr>
        <p:spPr bwMode="auto">
          <a:xfrm>
            <a:off x="8617382" y="245712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Flussdiagramm: Verbinder 12"/>
          <p:cNvSpPr/>
          <p:nvPr/>
        </p:nvSpPr>
        <p:spPr bwMode="auto">
          <a:xfrm>
            <a:off x="8617382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Flussdiagramm: Verbinder 13"/>
          <p:cNvSpPr/>
          <p:nvPr/>
        </p:nvSpPr>
        <p:spPr bwMode="auto">
          <a:xfrm>
            <a:off x="8617382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Flussdiagramm: Verbinder 17"/>
          <p:cNvSpPr/>
          <p:nvPr/>
        </p:nvSpPr>
        <p:spPr bwMode="auto">
          <a:xfrm>
            <a:off x="8617382" y="446208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Flussdiagramm: Verbinder 18"/>
          <p:cNvSpPr/>
          <p:nvPr/>
        </p:nvSpPr>
        <p:spPr bwMode="auto">
          <a:xfrm>
            <a:off x="9424821" y="245712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Flussdiagramm: Verbinder 19"/>
          <p:cNvSpPr/>
          <p:nvPr/>
        </p:nvSpPr>
        <p:spPr bwMode="auto">
          <a:xfrm>
            <a:off x="9424821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Flussdiagramm: Verbinder 20"/>
          <p:cNvSpPr/>
          <p:nvPr/>
        </p:nvSpPr>
        <p:spPr bwMode="auto">
          <a:xfrm>
            <a:off x="9424821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Flussdiagramm: Verbinder 21"/>
          <p:cNvSpPr/>
          <p:nvPr/>
        </p:nvSpPr>
        <p:spPr bwMode="auto">
          <a:xfrm>
            <a:off x="9424821" y="446208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Flussdiagramm: Verbinder 22"/>
          <p:cNvSpPr/>
          <p:nvPr/>
        </p:nvSpPr>
        <p:spPr bwMode="auto">
          <a:xfrm>
            <a:off x="10209526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Flussdiagramm: Verbinder 23"/>
          <p:cNvSpPr/>
          <p:nvPr/>
        </p:nvSpPr>
        <p:spPr bwMode="auto">
          <a:xfrm>
            <a:off x="10209526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43" name="Gerade Verbindung mit Pfeil 42"/>
          <p:cNvCxnSpPr>
            <a:cxnSpLocks/>
            <a:stCxn id="13" idx="6"/>
            <a:endCxn id="20" idx="2"/>
          </p:cNvCxnSpPr>
          <p:nvPr/>
        </p:nvCxnSpPr>
        <p:spPr bwMode="auto">
          <a:xfrm>
            <a:off x="8983355" y="3308430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13" idx="7"/>
            <a:endCxn id="19" idx="2"/>
          </p:cNvCxnSpPr>
          <p:nvPr/>
        </p:nvCxnSpPr>
        <p:spPr bwMode="auto">
          <a:xfrm flipV="1">
            <a:off x="8929759" y="2640107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  <a:stCxn id="13" idx="5"/>
            <a:endCxn id="21" idx="2"/>
          </p:cNvCxnSpPr>
          <p:nvPr/>
        </p:nvCxnSpPr>
        <p:spPr bwMode="auto">
          <a:xfrm>
            <a:off x="8929759" y="3437820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 bwMode="auto">
          <a:xfrm>
            <a:off x="8976364" y="3964170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 bwMode="auto">
          <a:xfrm flipV="1">
            <a:off x="8922768" y="3295847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 bwMode="auto">
          <a:xfrm>
            <a:off x="8922768" y="4093560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cxnSpLocks/>
          </p:cNvCxnSpPr>
          <p:nvPr/>
        </p:nvCxnSpPr>
        <p:spPr bwMode="auto">
          <a:xfrm>
            <a:off x="8976364" y="2647096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 bwMode="auto">
          <a:xfrm>
            <a:off x="8922768" y="2776487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cxnSpLocks/>
          </p:cNvCxnSpPr>
          <p:nvPr/>
        </p:nvCxnSpPr>
        <p:spPr bwMode="auto">
          <a:xfrm>
            <a:off x="8986151" y="4636688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 bwMode="auto">
          <a:xfrm flipV="1">
            <a:off x="8932555" y="3968365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cxnSpLocks/>
            <a:stCxn id="12" idx="5"/>
            <a:endCxn id="21" idx="2"/>
          </p:cNvCxnSpPr>
          <p:nvPr/>
        </p:nvCxnSpPr>
        <p:spPr bwMode="auto">
          <a:xfrm>
            <a:off x="8929759" y="2769497"/>
            <a:ext cx="495062" cy="12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12" idx="5"/>
            <a:endCxn id="22" idx="2"/>
          </p:cNvCxnSpPr>
          <p:nvPr/>
        </p:nvCxnSpPr>
        <p:spPr bwMode="auto">
          <a:xfrm>
            <a:off x="8929759" y="2769497"/>
            <a:ext cx="495062" cy="1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cxnSpLocks/>
            <a:stCxn id="13" idx="5"/>
            <a:endCxn id="22" idx="2"/>
          </p:cNvCxnSpPr>
          <p:nvPr/>
        </p:nvCxnSpPr>
        <p:spPr bwMode="auto">
          <a:xfrm>
            <a:off x="8929759" y="3437820"/>
            <a:ext cx="495062" cy="12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cxnSpLocks/>
            <a:stCxn id="14" idx="7"/>
            <a:endCxn id="19" idx="2"/>
          </p:cNvCxnSpPr>
          <p:nvPr/>
        </p:nvCxnSpPr>
        <p:spPr bwMode="auto">
          <a:xfrm flipV="1">
            <a:off x="8929759" y="2640107"/>
            <a:ext cx="495062" cy="12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cxnSpLocks/>
            <a:stCxn id="18" idx="6"/>
            <a:endCxn id="20" idx="2"/>
          </p:cNvCxnSpPr>
          <p:nvPr/>
        </p:nvCxnSpPr>
        <p:spPr bwMode="auto">
          <a:xfrm flipV="1">
            <a:off x="8983355" y="3308430"/>
            <a:ext cx="441466" cy="133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cxnSpLocks/>
            <a:stCxn id="18" idx="7"/>
            <a:endCxn id="19" idx="2"/>
          </p:cNvCxnSpPr>
          <p:nvPr/>
        </p:nvCxnSpPr>
        <p:spPr bwMode="auto">
          <a:xfrm flipV="1">
            <a:off x="8929759" y="2640107"/>
            <a:ext cx="495062" cy="18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9" idx="7"/>
            <a:endCxn id="12" idx="2"/>
          </p:cNvCxnSpPr>
          <p:nvPr/>
        </p:nvCxnSpPr>
        <p:spPr bwMode="auto">
          <a:xfrm flipV="1">
            <a:off x="8106591" y="2640107"/>
            <a:ext cx="510791" cy="2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cxnSpLocks/>
            <a:stCxn id="9" idx="6"/>
            <a:endCxn id="13" idx="2"/>
          </p:cNvCxnSpPr>
          <p:nvPr/>
        </p:nvCxnSpPr>
        <p:spPr bwMode="auto">
          <a:xfrm>
            <a:off x="8160187" y="3017413"/>
            <a:ext cx="457195" cy="2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cxnSpLocks/>
            <a:stCxn id="9" idx="5"/>
            <a:endCxn id="14" idx="2"/>
          </p:cNvCxnSpPr>
          <p:nvPr/>
        </p:nvCxnSpPr>
        <p:spPr bwMode="auto">
          <a:xfrm>
            <a:off x="8106591" y="3146803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cxnSpLocks/>
            <a:stCxn id="9" idx="5"/>
            <a:endCxn id="18" idx="1"/>
          </p:cNvCxnSpPr>
          <p:nvPr/>
        </p:nvCxnSpPr>
        <p:spPr bwMode="auto">
          <a:xfrm>
            <a:off x="8106591" y="3146803"/>
            <a:ext cx="564387" cy="1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cxnSpLocks/>
            <a:stCxn id="10" idx="6"/>
            <a:endCxn id="14" idx="2"/>
          </p:cNvCxnSpPr>
          <p:nvPr/>
        </p:nvCxnSpPr>
        <p:spPr bwMode="auto">
          <a:xfrm>
            <a:off x="8160187" y="3685736"/>
            <a:ext cx="457195" cy="2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cxnSpLocks/>
            <a:stCxn id="10" idx="7"/>
            <a:endCxn id="12" idx="3"/>
          </p:cNvCxnSpPr>
          <p:nvPr/>
        </p:nvCxnSpPr>
        <p:spPr bwMode="auto">
          <a:xfrm flipV="1">
            <a:off x="8106591" y="2769497"/>
            <a:ext cx="564387" cy="7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cxnSpLocks/>
            <a:stCxn id="10" idx="6"/>
            <a:endCxn id="13" idx="2"/>
          </p:cNvCxnSpPr>
          <p:nvPr/>
        </p:nvCxnSpPr>
        <p:spPr bwMode="auto">
          <a:xfrm flipV="1">
            <a:off x="8160187" y="3308430"/>
            <a:ext cx="457195" cy="3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cxnSpLocks/>
            <a:stCxn id="10" idx="5"/>
            <a:endCxn id="18" idx="2"/>
          </p:cNvCxnSpPr>
          <p:nvPr/>
        </p:nvCxnSpPr>
        <p:spPr bwMode="auto">
          <a:xfrm>
            <a:off x="8106591" y="3815126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  <a:stCxn id="11" idx="5"/>
            <a:endCxn id="18" idx="2"/>
          </p:cNvCxnSpPr>
          <p:nvPr/>
        </p:nvCxnSpPr>
        <p:spPr bwMode="auto">
          <a:xfrm>
            <a:off x="8106591" y="4483449"/>
            <a:ext cx="510791" cy="16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cxnSpLocks/>
            <a:stCxn id="11" idx="6"/>
            <a:endCxn id="14" idx="2"/>
          </p:cNvCxnSpPr>
          <p:nvPr/>
        </p:nvCxnSpPr>
        <p:spPr bwMode="auto">
          <a:xfrm flipV="1">
            <a:off x="8160187" y="3976753"/>
            <a:ext cx="457195" cy="3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cxnSpLocks/>
            <a:stCxn id="11" idx="7"/>
            <a:endCxn id="13" idx="2"/>
          </p:cNvCxnSpPr>
          <p:nvPr/>
        </p:nvCxnSpPr>
        <p:spPr bwMode="auto">
          <a:xfrm flipV="1">
            <a:off x="8106591" y="3308430"/>
            <a:ext cx="510791" cy="91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cxnSpLocks/>
            <a:stCxn id="11" idx="7"/>
            <a:endCxn id="12" idx="3"/>
          </p:cNvCxnSpPr>
          <p:nvPr/>
        </p:nvCxnSpPr>
        <p:spPr bwMode="auto">
          <a:xfrm flipV="1">
            <a:off x="8106591" y="2769497"/>
            <a:ext cx="564387" cy="14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19" idx="5"/>
            <a:endCxn id="23" idx="1"/>
          </p:cNvCxnSpPr>
          <p:nvPr/>
        </p:nvCxnSpPr>
        <p:spPr bwMode="auto">
          <a:xfrm>
            <a:off x="9737198" y="2769497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cxnSpLocks/>
            <a:stCxn id="19" idx="4"/>
            <a:endCxn id="24" idx="0"/>
          </p:cNvCxnSpPr>
          <p:nvPr/>
        </p:nvCxnSpPr>
        <p:spPr bwMode="auto">
          <a:xfrm>
            <a:off x="9607808" y="2823093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cxnSpLocks/>
            <a:stCxn id="20" idx="6"/>
            <a:endCxn id="23" idx="2"/>
          </p:cNvCxnSpPr>
          <p:nvPr/>
        </p:nvCxnSpPr>
        <p:spPr bwMode="auto">
          <a:xfrm>
            <a:off x="9790794" y="3308430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cxnSpLocks/>
            <a:stCxn id="20" idx="5"/>
            <a:endCxn id="24" idx="1"/>
          </p:cNvCxnSpPr>
          <p:nvPr/>
        </p:nvCxnSpPr>
        <p:spPr bwMode="auto">
          <a:xfrm>
            <a:off x="9737198" y="3437820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cxnSpLocks/>
            <a:stCxn id="21" idx="6"/>
            <a:endCxn id="24" idx="2"/>
          </p:cNvCxnSpPr>
          <p:nvPr/>
        </p:nvCxnSpPr>
        <p:spPr bwMode="auto">
          <a:xfrm>
            <a:off x="9790794" y="3976753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cxnSpLocks/>
            <a:stCxn id="21" idx="7"/>
            <a:endCxn id="23" idx="3"/>
          </p:cNvCxnSpPr>
          <p:nvPr/>
        </p:nvCxnSpPr>
        <p:spPr bwMode="auto">
          <a:xfrm flipV="1">
            <a:off x="9737198" y="3437820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cxnSpLocks/>
            <a:stCxn id="22" idx="7"/>
            <a:endCxn id="24" idx="3"/>
          </p:cNvCxnSpPr>
          <p:nvPr/>
        </p:nvCxnSpPr>
        <p:spPr bwMode="auto">
          <a:xfrm flipV="1">
            <a:off x="9737198" y="4106143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cxnSpLocks/>
            <a:stCxn id="22" idx="0"/>
            <a:endCxn id="23" idx="4"/>
          </p:cNvCxnSpPr>
          <p:nvPr/>
        </p:nvCxnSpPr>
        <p:spPr bwMode="auto">
          <a:xfrm flipV="1">
            <a:off x="9607808" y="3491416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feil: nach rechts 129"/>
          <p:cNvSpPr/>
          <p:nvPr/>
        </p:nvSpPr>
        <p:spPr bwMode="auto">
          <a:xfrm>
            <a:off x="6824387" y="3549084"/>
            <a:ext cx="771934" cy="3659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0" name="Würfel 79"/>
          <p:cNvSpPr/>
          <p:nvPr/>
        </p:nvSpPr>
        <p:spPr bwMode="auto">
          <a:xfrm>
            <a:off x="2517636" y="1347822"/>
            <a:ext cx="1704949" cy="3791824"/>
          </a:xfrm>
          <a:prstGeom prst="cube">
            <a:avLst>
              <a:gd name="adj" fmla="val 994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37" name="Gerader Verbinder 36"/>
          <p:cNvCxnSpPr>
            <a:cxnSpLocks/>
          </p:cNvCxnSpPr>
          <p:nvPr/>
        </p:nvCxnSpPr>
        <p:spPr bwMode="auto">
          <a:xfrm>
            <a:off x="2685650" y="2888021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 bwMode="auto">
          <a:xfrm>
            <a:off x="2838050" y="2733490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 bwMode="auto">
          <a:xfrm>
            <a:off x="2990450" y="2582157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 bwMode="auto">
          <a:xfrm>
            <a:off x="3142850" y="2437224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cxnSpLocks/>
          </p:cNvCxnSpPr>
          <p:nvPr/>
        </p:nvCxnSpPr>
        <p:spPr bwMode="auto">
          <a:xfrm>
            <a:off x="3295250" y="2282693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cxnSpLocks/>
          </p:cNvCxnSpPr>
          <p:nvPr/>
        </p:nvCxnSpPr>
        <p:spPr bwMode="auto">
          <a:xfrm>
            <a:off x="3447649" y="2137759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cxnSpLocks/>
          </p:cNvCxnSpPr>
          <p:nvPr/>
        </p:nvCxnSpPr>
        <p:spPr bwMode="auto">
          <a:xfrm>
            <a:off x="3600050" y="1983232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 bwMode="auto">
          <a:xfrm>
            <a:off x="3752450" y="1825506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 bwMode="auto">
          <a:xfrm>
            <a:off x="3904850" y="1683768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 bwMode="auto">
          <a:xfrm>
            <a:off x="4057250" y="1513254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 bwMode="auto">
          <a:xfrm flipV="1">
            <a:off x="2517636" y="15602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 bwMode="auto">
          <a:xfrm flipV="1">
            <a:off x="2529359" y="17126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 bwMode="auto">
          <a:xfrm flipV="1">
            <a:off x="2525096" y="18650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 bwMode="auto">
          <a:xfrm flipV="1">
            <a:off x="2524034" y="20174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 bwMode="auto">
          <a:xfrm flipV="1">
            <a:off x="2530183" y="17126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 bwMode="auto">
          <a:xfrm flipV="1">
            <a:off x="2525920" y="18650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 bwMode="auto">
          <a:xfrm flipV="1">
            <a:off x="2524858" y="20174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 bwMode="auto">
          <a:xfrm flipV="1">
            <a:off x="2522965" y="21890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 bwMode="auto">
          <a:xfrm flipV="1">
            <a:off x="2535512" y="23414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 bwMode="auto">
          <a:xfrm flipV="1">
            <a:off x="2531249" y="24938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 bwMode="auto">
          <a:xfrm flipV="1">
            <a:off x="2530187" y="26462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</p:cNvCxnSpPr>
          <p:nvPr/>
        </p:nvCxnSpPr>
        <p:spPr bwMode="auto">
          <a:xfrm flipV="1">
            <a:off x="2518705" y="28177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cxnSpLocks/>
          </p:cNvCxnSpPr>
          <p:nvPr/>
        </p:nvCxnSpPr>
        <p:spPr bwMode="auto">
          <a:xfrm flipV="1">
            <a:off x="2531252" y="29701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 bwMode="auto">
          <a:xfrm flipV="1">
            <a:off x="2526989" y="31225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 bwMode="auto">
          <a:xfrm flipV="1">
            <a:off x="2525927" y="32749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  <a:stCxn id="70" idx="1"/>
            <a:endCxn id="80" idx="1"/>
          </p:cNvCxnSpPr>
          <p:nvPr/>
        </p:nvCxnSpPr>
        <p:spPr bwMode="auto">
          <a:xfrm flipH="1" flipV="1">
            <a:off x="2522197" y="3043650"/>
            <a:ext cx="713104" cy="26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  <a:stCxn id="70" idx="0"/>
          </p:cNvCxnSpPr>
          <p:nvPr/>
        </p:nvCxnSpPr>
        <p:spPr bwMode="auto">
          <a:xfrm flipH="1" flipV="1">
            <a:off x="2988189" y="2583531"/>
            <a:ext cx="537410" cy="433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 bwMode="auto">
          <a:xfrm flipH="1" flipV="1">
            <a:off x="2998027" y="3131448"/>
            <a:ext cx="527573" cy="424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  <a:stCxn id="70" idx="3"/>
          </p:cNvCxnSpPr>
          <p:nvPr/>
        </p:nvCxnSpPr>
        <p:spPr bwMode="auto">
          <a:xfrm flipH="1" flipV="1">
            <a:off x="2532664" y="3595562"/>
            <a:ext cx="702637" cy="270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/>
          <p:cNvGrpSpPr/>
          <p:nvPr/>
        </p:nvGrpSpPr>
        <p:grpSpPr bwMode="auto">
          <a:xfrm>
            <a:off x="3233059" y="3017281"/>
            <a:ext cx="295982" cy="848769"/>
            <a:chOff x="3233059" y="3017281"/>
            <a:chExt cx="295982" cy="848769"/>
          </a:xfrm>
        </p:grpSpPr>
        <p:sp>
          <p:nvSpPr>
            <p:cNvPr id="70" name="Würfel 69"/>
            <p:cNvSpPr/>
            <p:nvPr/>
          </p:nvSpPr>
          <p:spPr bwMode="auto">
            <a:xfrm>
              <a:off x="3233059" y="3017281"/>
              <a:ext cx="294782" cy="848769"/>
            </a:xfrm>
            <a:prstGeom prst="cube">
              <a:avLst>
                <a:gd name="adj" fmla="val 9847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29" name="Gerader Verbinder 28"/>
            <p:cNvCxnSpPr>
              <a:cxnSpLocks/>
            </p:cNvCxnSpPr>
            <p:nvPr/>
          </p:nvCxnSpPr>
          <p:spPr bwMode="auto">
            <a:xfrm>
              <a:off x="3337969" y="3215399"/>
              <a:ext cx="0" cy="549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cxnSpLocks/>
            </p:cNvCxnSpPr>
            <p:nvPr/>
          </p:nvCxnSpPr>
          <p:spPr bwMode="auto">
            <a:xfrm flipV="1">
              <a:off x="3233059" y="3226316"/>
              <a:ext cx="294782" cy="290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 bwMode="auto">
            <a:xfrm flipV="1">
              <a:off x="3234259" y="3400316"/>
              <a:ext cx="294782" cy="290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 bwMode="auto">
            <a:xfrm>
              <a:off x="3429169" y="3122999"/>
              <a:ext cx="0" cy="549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Würfel 138"/>
          <p:cNvSpPr/>
          <p:nvPr/>
        </p:nvSpPr>
        <p:spPr bwMode="auto">
          <a:xfrm>
            <a:off x="4977465" y="3024988"/>
            <a:ext cx="294782" cy="848769"/>
          </a:xfrm>
          <a:prstGeom prst="cube">
            <a:avLst>
              <a:gd name="adj" fmla="val 984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45" name="Gerader Verbinder 144"/>
          <p:cNvCxnSpPr>
            <a:cxnSpLocks/>
            <a:stCxn id="70" idx="1"/>
          </p:cNvCxnSpPr>
          <p:nvPr/>
        </p:nvCxnSpPr>
        <p:spPr bwMode="auto">
          <a:xfrm>
            <a:off x="3235301" y="3307579"/>
            <a:ext cx="1064258" cy="6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cxnSpLocks/>
          </p:cNvCxnSpPr>
          <p:nvPr/>
        </p:nvCxnSpPr>
        <p:spPr bwMode="auto">
          <a:xfrm>
            <a:off x="3526188" y="3022113"/>
            <a:ext cx="10444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cxnSpLocks/>
          </p:cNvCxnSpPr>
          <p:nvPr/>
        </p:nvCxnSpPr>
        <p:spPr bwMode="auto">
          <a:xfrm>
            <a:off x="3237001" y="3859142"/>
            <a:ext cx="1064258" cy="6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cxnSpLocks/>
          </p:cNvCxnSpPr>
          <p:nvPr/>
        </p:nvCxnSpPr>
        <p:spPr bwMode="auto">
          <a:xfrm>
            <a:off x="3527888" y="3573677"/>
            <a:ext cx="7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 bwMode="auto">
          <a:xfrm>
            <a:off x="660167" y="4507297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1</a:t>
            </a:r>
            <a:endParaRPr/>
          </a:p>
        </p:txBody>
      </p:sp>
      <p:sp>
        <p:nvSpPr>
          <p:cNvPr id="156" name="Ellipse 155"/>
          <p:cNvSpPr/>
          <p:nvPr/>
        </p:nvSpPr>
        <p:spPr bwMode="auto">
          <a:xfrm>
            <a:off x="3139346" y="3779182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2</a:t>
            </a:r>
            <a:endParaRPr/>
          </a:p>
        </p:txBody>
      </p:sp>
      <p:sp>
        <p:nvSpPr>
          <p:cNvPr id="157" name="Ellipse 156"/>
          <p:cNvSpPr/>
          <p:nvPr/>
        </p:nvSpPr>
        <p:spPr bwMode="auto">
          <a:xfrm>
            <a:off x="4879869" y="5094917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3</a:t>
            </a:r>
            <a:endParaRPr/>
          </a:p>
        </p:txBody>
      </p:sp>
      <p:sp>
        <p:nvSpPr>
          <p:cNvPr id="159" name="Ellipse 158"/>
          <p:cNvSpPr/>
          <p:nvPr/>
        </p:nvSpPr>
        <p:spPr bwMode="auto">
          <a:xfrm>
            <a:off x="7189147" y="3782206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4</a:t>
            </a:r>
            <a:endParaRPr/>
          </a:p>
        </p:txBody>
      </p:sp>
      <p:cxnSp>
        <p:nvCxnSpPr>
          <p:cNvPr id="161" name="Gerader Verbinder 160"/>
          <p:cNvCxnSpPr>
            <a:cxnSpLocks/>
            <a:endCxn id="80" idx="1"/>
          </p:cNvCxnSpPr>
          <p:nvPr/>
        </p:nvCxnSpPr>
        <p:spPr bwMode="auto">
          <a:xfrm flipH="1">
            <a:off x="2522197" y="2582157"/>
            <a:ext cx="465992" cy="46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cxnSpLocks/>
          </p:cNvCxnSpPr>
          <p:nvPr/>
        </p:nvCxnSpPr>
        <p:spPr bwMode="auto">
          <a:xfrm flipH="1">
            <a:off x="2539670" y="3125825"/>
            <a:ext cx="450067" cy="467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cxnSpLocks/>
            <a:stCxn id="80" idx="1"/>
          </p:cNvCxnSpPr>
          <p:nvPr/>
        </p:nvCxnSpPr>
        <p:spPr bwMode="auto">
          <a:xfrm>
            <a:off x="2522197" y="3043650"/>
            <a:ext cx="5269" cy="545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>
            <a:cxnSpLocks/>
          </p:cNvCxnSpPr>
          <p:nvPr/>
        </p:nvCxnSpPr>
        <p:spPr bwMode="auto">
          <a:xfrm>
            <a:off x="2988375" y="2576192"/>
            <a:ext cx="5269" cy="545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cxnSpLocks/>
            <a:stCxn id="139" idx="0"/>
          </p:cNvCxnSpPr>
          <p:nvPr/>
        </p:nvCxnSpPr>
        <p:spPr bwMode="auto">
          <a:xfrm>
            <a:off x="5270005" y="3024988"/>
            <a:ext cx="2242" cy="183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/>
          <p:cNvCxnSpPr>
            <a:cxnSpLocks/>
          </p:cNvCxnSpPr>
          <p:nvPr/>
        </p:nvCxnSpPr>
        <p:spPr bwMode="auto">
          <a:xfrm>
            <a:off x="5488847" y="2798651"/>
            <a:ext cx="2242" cy="183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cxnSpLocks/>
            <a:stCxn id="139" idx="3"/>
          </p:cNvCxnSpPr>
          <p:nvPr/>
        </p:nvCxnSpPr>
        <p:spPr bwMode="auto">
          <a:xfrm flipV="1">
            <a:off x="4979707" y="3200399"/>
            <a:ext cx="690082" cy="67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cxnSpLocks/>
          </p:cNvCxnSpPr>
          <p:nvPr/>
        </p:nvCxnSpPr>
        <p:spPr bwMode="auto">
          <a:xfrm flipV="1">
            <a:off x="4980558" y="3859142"/>
            <a:ext cx="690082" cy="67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elle 175"/>
          <p:cNvGraphicFramePr>
            <a:graphicFrameLocks xmlns:a="http://schemas.openxmlformats.org/drawingml/2006/main" noGrp="1"/>
          </p:cNvGraphicFramePr>
          <p:nvPr/>
        </p:nvGraphicFramePr>
        <p:xfrm>
          <a:off x="6349685" y="2003954"/>
          <a:ext cx="282940" cy="33375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{C617EF2F-0B01-BCC4-5A36-C59A1646931C}</a:tableStyleId>
              </a:tblPr>
              <a:tblGrid>
                <a:gridCol w="282940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7" name="Gerade Verbindung mit Pfeil 176"/>
          <p:cNvCxnSpPr>
            <a:cxnSpLocks/>
          </p:cNvCxnSpPr>
          <p:nvPr/>
        </p:nvCxnSpPr>
        <p:spPr bwMode="auto">
          <a:xfrm flipV="1">
            <a:off x="5168664" y="2270115"/>
            <a:ext cx="1127425" cy="11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cxnSpLocks/>
          </p:cNvCxnSpPr>
          <p:nvPr/>
        </p:nvCxnSpPr>
        <p:spPr bwMode="auto">
          <a:xfrm>
            <a:off x="5597971" y="4381827"/>
            <a:ext cx="672230" cy="7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cxnSpLocks/>
            <a:stCxn id="23" idx="6"/>
          </p:cNvCxnSpPr>
          <p:nvPr/>
        </p:nvCxnSpPr>
        <p:spPr bwMode="auto">
          <a:xfrm>
            <a:off x="10575499" y="3308430"/>
            <a:ext cx="248578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  <a:stCxn id="24" idx="6"/>
          </p:cNvCxnSpPr>
          <p:nvPr/>
        </p:nvCxnSpPr>
        <p:spPr bwMode="auto">
          <a:xfrm>
            <a:off x="10575499" y="3976753"/>
            <a:ext cx="2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 bwMode="auto">
          <a:xfrm>
            <a:off x="10781744" y="3134850"/>
            <a:ext cx="110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AT"/>
              <a:t>Klasse 1</a:t>
            </a:r>
            <a:endParaRPr/>
          </a:p>
        </p:txBody>
      </p:sp>
      <p:sp>
        <p:nvSpPr>
          <p:cNvPr id="132" name="Textfeld 131"/>
          <p:cNvSpPr txBox="1"/>
          <p:nvPr/>
        </p:nvSpPr>
        <p:spPr bwMode="auto">
          <a:xfrm>
            <a:off x="10758485" y="3793766"/>
            <a:ext cx="110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AT"/>
              <a:t>Klasse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 enthält.&#10;&#10;Automatisch generierte Beschreibung"/>
          <p:cNvPicPr>
            <a:picLocks noChangeAspect="1"/>
          </p:cNvPicPr>
          <p:nvPr/>
        </p:nvPicPr>
        <p:blipFill>
          <a:blip r:embed="rId2">
            <a:alphaModFix/>
            <a:lum/>
          </a:blip>
          <a:stretch/>
        </p:blipFill>
        <p:spPr bwMode="auto">
          <a:xfrm>
            <a:off x="-125891" y="2292093"/>
            <a:ext cx="2126025" cy="212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1" name="Pfeil: nach rechts 130"/>
          <p:cNvSpPr/>
          <p:nvPr/>
        </p:nvSpPr>
        <p:spPr bwMode="auto">
          <a:xfrm>
            <a:off x="1326568" y="3355106"/>
            <a:ext cx="793749" cy="3659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Würfel 5"/>
          <p:cNvSpPr/>
          <p:nvPr/>
        </p:nvSpPr>
        <p:spPr bwMode="auto">
          <a:xfrm>
            <a:off x="2075402" y="1347822"/>
            <a:ext cx="2147184" cy="3791824"/>
          </a:xfrm>
          <a:prstGeom prst="cube">
            <a:avLst>
              <a:gd name="adj" fmla="val 7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Würfel 6"/>
          <p:cNvSpPr/>
          <p:nvPr/>
        </p:nvSpPr>
        <p:spPr bwMode="auto">
          <a:xfrm>
            <a:off x="4297189" y="2622692"/>
            <a:ext cx="1365609" cy="2531378"/>
          </a:xfrm>
          <a:prstGeom prst="cube">
            <a:avLst>
              <a:gd name="adj" fmla="val 50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Flussdiagramm: Verbinder 8"/>
          <p:cNvSpPr/>
          <p:nvPr/>
        </p:nvSpPr>
        <p:spPr bwMode="auto">
          <a:xfrm>
            <a:off x="7794214" y="283442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Flussdiagramm: Verbinder 9"/>
          <p:cNvSpPr/>
          <p:nvPr/>
        </p:nvSpPr>
        <p:spPr bwMode="auto">
          <a:xfrm>
            <a:off x="7794214" y="350274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Flussdiagramm: Verbinder 10"/>
          <p:cNvSpPr/>
          <p:nvPr/>
        </p:nvSpPr>
        <p:spPr bwMode="auto">
          <a:xfrm>
            <a:off x="7794214" y="4171072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Flussdiagramm: Verbinder 11"/>
          <p:cNvSpPr/>
          <p:nvPr/>
        </p:nvSpPr>
        <p:spPr bwMode="auto">
          <a:xfrm>
            <a:off x="8617382" y="245712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Flussdiagramm: Verbinder 12"/>
          <p:cNvSpPr/>
          <p:nvPr/>
        </p:nvSpPr>
        <p:spPr bwMode="auto">
          <a:xfrm>
            <a:off x="8617382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Flussdiagramm: Verbinder 13"/>
          <p:cNvSpPr/>
          <p:nvPr/>
        </p:nvSpPr>
        <p:spPr bwMode="auto">
          <a:xfrm>
            <a:off x="8617382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Flussdiagramm: Verbinder 17"/>
          <p:cNvSpPr/>
          <p:nvPr/>
        </p:nvSpPr>
        <p:spPr bwMode="auto">
          <a:xfrm>
            <a:off x="8617382" y="446208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Flussdiagramm: Verbinder 18"/>
          <p:cNvSpPr/>
          <p:nvPr/>
        </p:nvSpPr>
        <p:spPr bwMode="auto">
          <a:xfrm>
            <a:off x="9424821" y="245712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Flussdiagramm: Verbinder 19"/>
          <p:cNvSpPr/>
          <p:nvPr/>
        </p:nvSpPr>
        <p:spPr bwMode="auto">
          <a:xfrm>
            <a:off x="9424821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Flussdiagramm: Verbinder 20"/>
          <p:cNvSpPr/>
          <p:nvPr/>
        </p:nvSpPr>
        <p:spPr bwMode="auto">
          <a:xfrm>
            <a:off x="9424821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Flussdiagramm: Verbinder 21"/>
          <p:cNvSpPr/>
          <p:nvPr/>
        </p:nvSpPr>
        <p:spPr bwMode="auto">
          <a:xfrm>
            <a:off x="9424821" y="446208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Flussdiagramm: Verbinder 22"/>
          <p:cNvSpPr/>
          <p:nvPr/>
        </p:nvSpPr>
        <p:spPr bwMode="auto">
          <a:xfrm>
            <a:off x="10209526" y="312544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Flussdiagramm: Verbinder 23"/>
          <p:cNvSpPr/>
          <p:nvPr/>
        </p:nvSpPr>
        <p:spPr bwMode="auto">
          <a:xfrm>
            <a:off x="10209526" y="379376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43" name="Gerade Verbindung mit Pfeil 42"/>
          <p:cNvCxnSpPr>
            <a:cxnSpLocks/>
            <a:stCxn id="13" idx="6"/>
            <a:endCxn id="20" idx="2"/>
          </p:cNvCxnSpPr>
          <p:nvPr/>
        </p:nvCxnSpPr>
        <p:spPr bwMode="auto">
          <a:xfrm>
            <a:off x="8983355" y="3308430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13" idx="7"/>
            <a:endCxn id="19" idx="2"/>
          </p:cNvCxnSpPr>
          <p:nvPr/>
        </p:nvCxnSpPr>
        <p:spPr bwMode="auto">
          <a:xfrm flipV="1">
            <a:off x="8929759" y="2640107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  <a:stCxn id="13" idx="5"/>
            <a:endCxn id="21" idx="2"/>
          </p:cNvCxnSpPr>
          <p:nvPr/>
        </p:nvCxnSpPr>
        <p:spPr bwMode="auto">
          <a:xfrm>
            <a:off x="8929759" y="3437820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 bwMode="auto">
          <a:xfrm>
            <a:off x="8976364" y="3964170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 bwMode="auto">
          <a:xfrm flipV="1">
            <a:off x="8922768" y="3295847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 bwMode="auto">
          <a:xfrm>
            <a:off x="8922768" y="4093560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cxnSpLocks/>
          </p:cNvCxnSpPr>
          <p:nvPr/>
        </p:nvCxnSpPr>
        <p:spPr bwMode="auto">
          <a:xfrm>
            <a:off x="8976364" y="2647096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 bwMode="auto">
          <a:xfrm>
            <a:off x="8922768" y="2776487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cxnSpLocks/>
          </p:cNvCxnSpPr>
          <p:nvPr/>
        </p:nvCxnSpPr>
        <p:spPr bwMode="auto">
          <a:xfrm>
            <a:off x="8986151" y="4636688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 bwMode="auto">
          <a:xfrm flipV="1">
            <a:off x="8932555" y="3968365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cxnSpLocks/>
            <a:stCxn id="12" idx="5"/>
            <a:endCxn id="21" idx="2"/>
          </p:cNvCxnSpPr>
          <p:nvPr/>
        </p:nvCxnSpPr>
        <p:spPr bwMode="auto">
          <a:xfrm>
            <a:off x="8929759" y="2769497"/>
            <a:ext cx="495062" cy="12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12" idx="5"/>
            <a:endCxn id="22" idx="2"/>
          </p:cNvCxnSpPr>
          <p:nvPr/>
        </p:nvCxnSpPr>
        <p:spPr bwMode="auto">
          <a:xfrm>
            <a:off x="8929759" y="2769497"/>
            <a:ext cx="495062" cy="1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cxnSpLocks/>
            <a:stCxn id="13" idx="5"/>
            <a:endCxn id="22" idx="2"/>
          </p:cNvCxnSpPr>
          <p:nvPr/>
        </p:nvCxnSpPr>
        <p:spPr bwMode="auto">
          <a:xfrm>
            <a:off x="8929759" y="3437820"/>
            <a:ext cx="495062" cy="12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cxnSpLocks/>
            <a:stCxn id="14" idx="7"/>
            <a:endCxn id="19" idx="2"/>
          </p:cNvCxnSpPr>
          <p:nvPr/>
        </p:nvCxnSpPr>
        <p:spPr bwMode="auto">
          <a:xfrm flipV="1">
            <a:off x="8929759" y="2640107"/>
            <a:ext cx="495062" cy="12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cxnSpLocks/>
            <a:stCxn id="18" idx="6"/>
            <a:endCxn id="20" idx="2"/>
          </p:cNvCxnSpPr>
          <p:nvPr/>
        </p:nvCxnSpPr>
        <p:spPr bwMode="auto">
          <a:xfrm flipV="1">
            <a:off x="8983355" y="3308430"/>
            <a:ext cx="441466" cy="133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cxnSpLocks/>
            <a:stCxn id="18" idx="7"/>
            <a:endCxn id="19" idx="2"/>
          </p:cNvCxnSpPr>
          <p:nvPr/>
        </p:nvCxnSpPr>
        <p:spPr bwMode="auto">
          <a:xfrm flipV="1">
            <a:off x="8929759" y="2640107"/>
            <a:ext cx="495062" cy="18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9" idx="7"/>
            <a:endCxn id="12" idx="2"/>
          </p:cNvCxnSpPr>
          <p:nvPr/>
        </p:nvCxnSpPr>
        <p:spPr bwMode="auto">
          <a:xfrm flipV="1">
            <a:off x="8106591" y="2640107"/>
            <a:ext cx="510791" cy="2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cxnSpLocks/>
            <a:stCxn id="9" idx="6"/>
            <a:endCxn id="13" idx="2"/>
          </p:cNvCxnSpPr>
          <p:nvPr/>
        </p:nvCxnSpPr>
        <p:spPr bwMode="auto">
          <a:xfrm>
            <a:off x="8160187" y="3017413"/>
            <a:ext cx="457195" cy="2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cxnSpLocks/>
            <a:stCxn id="9" idx="5"/>
            <a:endCxn id="14" idx="2"/>
          </p:cNvCxnSpPr>
          <p:nvPr/>
        </p:nvCxnSpPr>
        <p:spPr bwMode="auto">
          <a:xfrm>
            <a:off x="8106591" y="3146803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cxnSpLocks/>
            <a:stCxn id="9" idx="5"/>
            <a:endCxn id="18" idx="1"/>
          </p:cNvCxnSpPr>
          <p:nvPr/>
        </p:nvCxnSpPr>
        <p:spPr bwMode="auto">
          <a:xfrm>
            <a:off x="8106591" y="3146803"/>
            <a:ext cx="564387" cy="1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cxnSpLocks/>
            <a:stCxn id="10" idx="6"/>
            <a:endCxn id="14" idx="2"/>
          </p:cNvCxnSpPr>
          <p:nvPr/>
        </p:nvCxnSpPr>
        <p:spPr bwMode="auto">
          <a:xfrm>
            <a:off x="8160187" y="3685736"/>
            <a:ext cx="457195" cy="2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cxnSpLocks/>
            <a:stCxn id="10" idx="7"/>
            <a:endCxn id="12" idx="3"/>
          </p:cNvCxnSpPr>
          <p:nvPr/>
        </p:nvCxnSpPr>
        <p:spPr bwMode="auto">
          <a:xfrm flipV="1">
            <a:off x="8106591" y="2769497"/>
            <a:ext cx="564387" cy="7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cxnSpLocks/>
            <a:stCxn id="10" idx="6"/>
            <a:endCxn id="13" idx="2"/>
          </p:cNvCxnSpPr>
          <p:nvPr/>
        </p:nvCxnSpPr>
        <p:spPr bwMode="auto">
          <a:xfrm flipV="1">
            <a:off x="8160187" y="3308430"/>
            <a:ext cx="457195" cy="3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cxnSpLocks/>
            <a:stCxn id="10" idx="5"/>
            <a:endCxn id="18" idx="2"/>
          </p:cNvCxnSpPr>
          <p:nvPr/>
        </p:nvCxnSpPr>
        <p:spPr bwMode="auto">
          <a:xfrm>
            <a:off x="8106591" y="3815126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  <a:stCxn id="11" idx="5"/>
            <a:endCxn id="18" idx="2"/>
          </p:cNvCxnSpPr>
          <p:nvPr/>
        </p:nvCxnSpPr>
        <p:spPr bwMode="auto">
          <a:xfrm>
            <a:off x="8106591" y="4483449"/>
            <a:ext cx="510791" cy="16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cxnSpLocks/>
            <a:stCxn id="11" idx="6"/>
            <a:endCxn id="14" idx="2"/>
          </p:cNvCxnSpPr>
          <p:nvPr/>
        </p:nvCxnSpPr>
        <p:spPr bwMode="auto">
          <a:xfrm flipV="1">
            <a:off x="8160187" y="3976753"/>
            <a:ext cx="457195" cy="3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cxnSpLocks/>
            <a:stCxn id="11" idx="7"/>
            <a:endCxn id="13" idx="2"/>
          </p:cNvCxnSpPr>
          <p:nvPr/>
        </p:nvCxnSpPr>
        <p:spPr bwMode="auto">
          <a:xfrm flipV="1">
            <a:off x="8106591" y="3308430"/>
            <a:ext cx="510791" cy="91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cxnSpLocks/>
            <a:stCxn id="11" idx="7"/>
            <a:endCxn id="12" idx="3"/>
          </p:cNvCxnSpPr>
          <p:nvPr/>
        </p:nvCxnSpPr>
        <p:spPr bwMode="auto">
          <a:xfrm flipV="1">
            <a:off x="8106591" y="2769497"/>
            <a:ext cx="564387" cy="14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19" idx="5"/>
            <a:endCxn id="23" idx="1"/>
          </p:cNvCxnSpPr>
          <p:nvPr/>
        </p:nvCxnSpPr>
        <p:spPr bwMode="auto">
          <a:xfrm>
            <a:off x="9737198" y="2769497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cxnSpLocks/>
            <a:stCxn id="19" idx="4"/>
            <a:endCxn id="24" idx="0"/>
          </p:cNvCxnSpPr>
          <p:nvPr/>
        </p:nvCxnSpPr>
        <p:spPr bwMode="auto">
          <a:xfrm>
            <a:off x="9607808" y="2823093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cxnSpLocks/>
            <a:stCxn id="20" idx="6"/>
            <a:endCxn id="23" idx="2"/>
          </p:cNvCxnSpPr>
          <p:nvPr/>
        </p:nvCxnSpPr>
        <p:spPr bwMode="auto">
          <a:xfrm>
            <a:off x="9790794" y="3308430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cxnSpLocks/>
            <a:stCxn id="20" idx="5"/>
            <a:endCxn id="24" idx="1"/>
          </p:cNvCxnSpPr>
          <p:nvPr/>
        </p:nvCxnSpPr>
        <p:spPr bwMode="auto">
          <a:xfrm>
            <a:off x="9737198" y="3437820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cxnSpLocks/>
            <a:stCxn id="21" idx="6"/>
            <a:endCxn id="24" idx="2"/>
          </p:cNvCxnSpPr>
          <p:nvPr/>
        </p:nvCxnSpPr>
        <p:spPr bwMode="auto">
          <a:xfrm>
            <a:off x="9790794" y="3976753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cxnSpLocks/>
            <a:stCxn id="21" idx="7"/>
            <a:endCxn id="23" idx="3"/>
          </p:cNvCxnSpPr>
          <p:nvPr/>
        </p:nvCxnSpPr>
        <p:spPr bwMode="auto">
          <a:xfrm flipV="1">
            <a:off x="9737198" y="3437820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cxnSpLocks/>
            <a:stCxn id="22" idx="7"/>
            <a:endCxn id="24" idx="3"/>
          </p:cNvCxnSpPr>
          <p:nvPr/>
        </p:nvCxnSpPr>
        <p:spPr bwMode="auto">
          <a:xfrm flipV="1">
            <a:off x="9737198" y="4106143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cxnSpLocks/>
            <a:stCxn id="22" idx="0"/>
            <a:endCxn id="23" idx="4"/>
          </p:cNvCxnSpPr>
          <p:nvPr/>
        </p:nvCxnSpPr>
        <p:spPr bwMode="auto">
          <a:xfrm flipV="1">
            <a:off x="9607808" y="3491416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feil: nach rechts 129"/>
          <p:cNvSpPr/>
          <p:nvPr/>
        </p:nvSpPr>
        <p:spPr bwMode="auto">
          <a:xfrm>
            <a:off x="6824387" y="3549084"/>
            <a:ext cx="771934" cy="3659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0" name="Würfel 79"/>
          <p:cNvSpPr/>
          <p:nvPr/>
        </p:nvSpPr>
        <p:spPr bwMode="auto">
          <a:xfrm>
            <a:off x="2517636" y="1347822"/>
            <a:ext cx="1704949" cy="3791824"/>
          </a:xfrm>
          <a:prstGeom prst="cube">
            <a:avLst>
              <a:gd name="adj" fmla="val 994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37" name="Gerader Verbinder 36"/>
          <p:cNvCxnSpPr>
            <a:cxnSpLocks/>
          </p:cNvCxnSpPr>
          <p:nvPr/>
        </p:nvCxnSpPr>
        <p:spPr bwMode="auto">
          <a:xfrm>
            <a:off x="2685650" y="2888021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 bwMode="auto">
          <a:xfrm>
            <a:off x="2838050" y="2733490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cxnSpLocks/>
          </p:cNvCxnSpPr>
          <p:nvPr/>
        </p:nvCxnSpPr>
        <p:spPr bwMode="auto">
          <a:xfrm>
            <a:off x="2990450" y="2582157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cxnSpLocks/>
          </p:cNvCxnSpPr>
          <p:nvPr/>
        </p:nvCxnSpPr>
        <p:spPr bwMode="auto">
          <a:xfrm>
            <a:off x="3142850" y="2437224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cxnSpLocks/>
          </p:cNvCxnSpPr>
          <p:nvPr/>
        </p:nvCxnSpPr>
        <p:spPr bwMode="auto">
          <a:xfrm>
            <a:off x="3295250" y="2282693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cxnSpLocks/>
          </p:cNvCxnSpPr>
          <p:nvPr/>
        </p:nvCxnSpPr>
        <p:spPr bwMode="auto">
          <a:xfrm>
            <a:off x="3447649" y="2137759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cxnSpLocks/>
          </p:cNvCxnSpPr>
          <p:nvPr/>
        </p:nvCxnSpPr>
        <p:spPr bwMode="auto">
          <a:xfrm>
            <a:off x="3600050" y="1983232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</p:cNvCxnSpPr>
          <p:nvPr/>
        </p:nvCxnSpPr>
        <p:spPr bwMode="auto">
          <a:xfrm>
            <a:off x="3752450" y="1825506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 bwMode="auto">
          <a:xfrm>
            <a:off x="3904850" y="1683768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cxnSpLocks/>
          </p:cNvCxnSpPr>
          <p:nvPr/>
        </p:nvCxnSpPr>
        <p:spPr bwMode="auto">
          <a:xfrm>
            <a:off x="4057250" y="1513254"/>
            <a:ext cx="0" cy="208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 bwMode="auto">
          <a:xfrm flipV="1">
            <a:off x="2517636" y="15602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</p:cNvCxnSpPr>
          <p:nvPr/>
        </p:nvCxnSpPr>
        <p:spPr bwMode="auto">
          <a:xfrm flipV="1">
            <a:off x="2529359" y="17126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 bwMode="auto">
          <a:xfrm flipV="1">
            <a:off x="2525096" y="18650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cxnSpLocks/>
          </p:cNvCxnSpPr>
          <p:nvPr/>
        </p:nvCxnSpPr>
        <p:spPr bwMode="auto">
          <a:xfrm flipV="1">
            <a:off x="2524034" y="20174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cxnSpLocks/>
          </p:cNvCxnSpPr>
          <p:nvPr/>
        </p:nvCxnSpPr>
        <p:spPr bwMode="auto">
          <a:xfrm flipV="1">
            <a:off x="2530183" y="17126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cxnSpLocks/>
          </p:cNvCxnSpPr>
          <p:nvPr/>
        </p:nvCxnSpPr>
        <p:spPr bwMode="auto">
          <a:xfrm flipV="1">
            <a:off x="2525920" y="18650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</p:cNvCxnSpPr>
          <p:nvPr/>
        </p:nvCxnSpPr>
        <p:spPr bwMode="auto">
          <a:xfrm flipV="1">
            <a:off x="2524858" y="201743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cxnSpLocks/>
          </p:cNvCxnSpPr>
          <p:nvPr/>
        </p:nvCxnSpPr>
        <p:spPr bwMode="auto">
          <a:xfrm flipV="1">
            <a:off x="2522965" y="21890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cxnSpLocks/>
          </p:cNvCxnSpPr>
          <p:nvPr/>
        </p:nvCxnSpPr>
        <p:spPr bwMode="auto">
          <a:xfrm flipV="1">
            <a:off x="2535512" y="23414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</p:cNvCxnSpPr>
          <p:nvPr/>
        </p:nvCxnSpPr>
        <p:spPr bwMode="auto">
          <a:xfrm flipV="1">
            <a:off x="2531249" y="24938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cxnSpLocks/>
          </p:cNvCxnSpPr>
          <p:nvPr/>
        </p:nvCxnSpPr>
        <p:spPr bwMode="auto">
          <a:xfrm flipV="1">
            <a:off x="2530187" y="2646215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</p:cNvCxnSpPr>
          <p:nvPr/>
        </p:nvCxnSpPr>
        <p:spPr bwMode="auto">
          <a:xfrm flipV="1">
            <a:off x="2518705" y="28177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cxnSpLocks/>
          </p:cNvCxnSpPr>
          <p:nvPr/>
        </p:nvCxnSpPr>
        <p:spPr bwMode="auto">
          <a:xfrm flipV="1">
            <a:off x="2531252" y="29701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cxnSpLocks/>
          </p:cNvCxnSpPr>
          <p:nvPr/>
        </p:nvCxnSpPr>
        <p:spPr bwMode="auto">
          <a:xfrm flipV="1">
            <a:off x="2526989" y="31225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>
            <a:cxnSpLocks/>
          </p:cNvCxnSpPr>
          <p:nvPr/>
        </p:nvCxnSpPr>
        <p:spPr bwMode="auto">
          <a:xfrm flipV="1">
            <a:off x="2525927" y="3274997"/>
            <a:ext cx="1704949" cy="173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  <a:stCxn id="70" idx="1"/>
            <a:endCxn id="80" idx="1"/>
          </p:cNvCxnSpPr>
          <p:nvPr/>
        </p:nvCxnSpPr>
        <p:spPr bwMode="auto">
          <a:xfrm flipH="1" flipV="1">
            <a:off x="2522197" y="3043650"/>
            <a:ext cx="713104" cy="26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>
            <a:cxnSpLocks/>
            <a:stCxn id="70" idx="0"/>
          </p:cNvCxnSpPr>
          <p:nvPr/>
        </p:nvCxnSpPr>
        <p:spPr bwMode="auto">
          <a:xfrm flipH="1" flipV="1">
            <a:off x="2988189" y="2583531"/>
            <a:ext cx="537410" cy="433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</p:cNvCxnSpPr>
          <p:nvPr/>
        </p:nvCxnSpPr>
        <p:spPr bwMode="auto">
          <a:xfrm flipH="1" flipV="1">
            <a:off x="2998027" y="3131448"/>
            <a:ext cx="527573" cy="424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>
            <a:cxnSpLocks/>
            <a:stCxn id="70" idx="3"/>
          </p:cNvCxnSpPr>
          <p:nvPr/>
        </p:nvCxnSpPr>
        <p:spPr bwMode="auto">
          <a:xfrm flipH="1" flipV="1">
            <a:off x="2532664" y="3595562"/>
            <a:ext cx="702637" cy="270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/>
          <p:cNvGrpSpPr/>
          <p:nvPr/>
        </p:nvGrpSpPr>
        <p:grpSpPr bwMode="auto">
          <a:xfrm>
            <a:off x="3233059" y="3017281"/>
            <a:ext cx="295982" cy="848769"/>
            <a:chOff x="3233059" y="3017281"/>
            <a:chExt cx="295982" cy="848769"/>
          </a:xfrm>
        </p:grpSpPr>
        <p:sp>
          <p:nvSpPr>
            <p:cNvPr id="70" name="Würfel 69"/>
            <p:cNvSpPr/>
            <p:nvPr/>
          </p:nvSpPr>
          <p:spPr bwMode="auto">
            <a:xfrm>
              <a:off x="3233059" y="3017281"/>
              <a:ext cx="294782" cy="848769"/>
            </a:xfrm>
            <a:prstGeom prst="cube">
              <a:avLst>
                <a:gd name="adj" fmla="val 9847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29" name="Gerader Verbinder 28"/>
            <p:cNvCxnSpPr>
              <a:cxnSpLocks/>
            </p:cNvCxnSpPr>
            <p:nvPr/>
          </p:nvCxnSpPr>
          <p:spPr bwMode="auto">
            <a:xfrm>
              <a:off x="3337969" y="3215399"/>
              <a:ext cx="0" cy="549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cxnSpLocks/>
            </p:cNvCxnSpPr>
            <p:nvPr/>
          </p:nvCxnSpPr>
          <p:spPr bwMode="auto">
            <a:xfrm flipV="1">
              <a:off x="3233059" y="3226316"/>
              <a:ext cx="294782" cy="290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cxnSpLocks/>
            </p:cNvCxnSpPr>
            <p:nvPr/>
          </p:nvCxnSpPr>
          <p:spPr bwMode="auto">
            <a:xfrm flipV="1">
              <a:off x="3234259" y="3400316"/>
              <a:ext cx="294782" cy="290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cxnSpLocks/>
            </p:cNvCxnSpPr>
            <p:nvPr/>
          </p:nvCxnSpPr>
          <p:spPr bwMode="auto">
            <a:xfrm>
              <a:off x="3429169" y="3122999"/>
              <a:ext cx="0" cy="549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Würfel 138"/>
          <p:cNvSpPr/>
          <p:nvPr/>
        </p:nvSpPr>
        <p:spPr bwMode="auto">
          <a:xfrm>
            <a:off x="4977465" y="3024988"/>
            <a:ext cx="294782" cy="848769"/>
          </a:xfrm>
          <a:prstGeom prst="cube">
            <a:avLst>
              <a:gd name="adj" fmla="val 984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45" name="Gerader Verbinder 144"/>
          <p:cNvCxnSpPr>
            <a:cxnSpLocks/>
            <a:stCxn id="70" idx="1"/>
          </p:cNvCxnSpPr>
          <p:nvPr/>
        </p:nvCxnSpPr>
        <p:spPr bwMode="auto">
          <a:xfrm>
            <a:off x="3235301" y="3307579"/>
            <a:ext cx="1064258" cy="6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cxnSpLocks/>
          </p:cNvCxnSpPr>
          <p:nvPr/>
        </p:nvCxnSpPr>
        <p:spPr bwMode="auto">
          <a:xfrm>
            <a:off x="3526188" y="3022113"/>
            <a:ext cx="10444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cxnSpLocks/>
          </p:cNvCxnSpPr>
          <p:nvPr/>
        </p:nvCxnSpPr>
        <p:spPr bwMode="auto">
          <a:xfrm>
            <a:off x="3237001" y="3859142"/>
            <a:ext cx="1064258" cy="6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cxnSpLocks/>
          </p:cNvCxnSpPr>
          <p:nvPr/>
        </p:nvCxnSpPr>
        <p:spPr bwMode="auto">
          <a:xfrm>
            <a:off x="3527888" y="3573677"/>
            <a:ext cx="7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 bwMode="auto">
          <a:xfrm>
            <a:off x="599317" y="4381827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1</a:t>
            </a:r>
            <a:endParaRPr/>
          </a:p>
        </p:txBody>
      </p:sp>
      <p:sp>
        <p:nvSpPr>
          <p:cNvPr id="156" name="Ellipse 155"/>
          <p:cNvSpPr/>
          <p:nvPr/>
        </p:nvSpPr>
        <p:spPr bwMode="auto">
          <a:xfrm>
            <a:off x="3139346" y="3779182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2</a:t>
            </a:r>
            <a:endParaRPr/>
          </a:p>
        </p:txBody>
      </p:sp>
      <p:sp>
        <p:nvSpPr>
          <p:cNvPr id="157" name="Ellipse 156"/>
          <p:cNvSpPr/>
          <p:nvPr/>
        </p:nvSpPr>
        <p:spPr bwMode="auto">
          <a:xfrm>
            <a:off x="4879869" y="5094917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3</a:t>
            </a:r>
            <a:endParaRPr/>
          </a:p>
        </p:txBody>
      </p:sp>
      <p:sp>
        <p:nvSpPr>
          <p:cNvPr id="159" name="Ellipse 158"/>
          <p:cNvSpPr/>
          <p:nvPr/>
        </p:nvSpPr>
        <p:spPr bwMode="auto">
          <a:xfrm>
            <a:off x="7189147" y="3782206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4</a:t>
            </a:r>
            <a:endParaRPr/>
          </a:p>
        </p:txBody>
      </p:sp>
      <p:cxnSp>
        <p:nvCxnSpPr>
          <p:cNvPr id="161" name="Gerader Verbinder 160"/>
          <p:cNvCxnSpPr>
            <a:cxnSpLocks/>
            <a:endCxn id="80" idx="1"/>
          </p:cNvCxnSpPr>
          <p:nvPr/>
        </p:nvCxnSpPr>
        <p:spPr bwMode="auto">
          <a:xfrm flipH="1">
            <a:off x="2522197" y="2582157"/>
            <a:ext cx="465992" cy="46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cxnSpLocks/>
          </p:cNvCxnSpPr>
          <p:nvPr/>
        </p:nvCxnSpPr>
        <p:spPr bwMode="auto">
          <a:xfrm flipH="1">
            <a:off x="2539670" y="3125825"/>
            <a:ext cx="450067" cy="467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cxnSpLocks/>
            <a:stCxn id="80" idx="1"/>
          </p:cNvCxnSpPr>
          <p:nvPr/>
        </p:nvCxnSpPr>
        <p:spPr bwMode="auto">
          <a:xfrm>
            <a:off x="2522197" y="3043650"/>
            <a:ext cx="5269" cy="545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>
            <a:cxnSpLocks/>
          </p:cNvCxnSpPr>
          <p:nvPr/>
        </p:nvCxnSpPr>
        <p:spPr bwMode="auto">
          <a:xfrm>
            <a:off x="2988375" y="2576192"/>
            <a:ext cx="5269" cy="545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cxnSpLocks/>
            <a:stCxn id="139" idx="0"/>
          </p:cNvCxnSpPr>
          <p:nvPr/>
        </p:nvCxnSpPr>
        <p:spPr bwMode="auto">
          <a:xfrm>
            <a:off x="5270005" y="3024988"/>
            <a:ext cx="2242" cy="183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/>
          <p:cNvCxnSpPr>
            <a:cxnSpLocks/>
          </p:cNvCxnSpPr>
          <p:nvPr/>
        </p:nvCxnSpPr>
        <p:spPr bwMode="auto">
          <a:xfrm>
            <a:off x="5488847" y="2798651"/>
            <a:ext cx="2242" cy="183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cxnSpLocks/>
            <a:stCxn id="139" idx="3"/>
          </p:cNvCxnSpPr>
          <p:nvPr/>
        </p:nvCxnSpPr>
        <p:spPr bwMode="auto">
          <a:xfrm flipV="1">
            <a:off x="4979707" y="3200399"/>
            <a:ext cx="690082" cy="67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cxnSpLocks/>
          </p:cNvCxnSpPr>
          <p:nvPr/>
        </p:nvCxnSpPr>
        <p:spPr bwMode="auto">
          <a:xfrm flipV="1">
            <a:off x="4980558" y="3859142"/>
            <a:ext cx="690082" cy="67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elle 175"/>
          <p:cNvGraphicFramePr>
            <a:graphicFrameLocks xmlns:a="http://schemas.openxmlformats.org/drawingml/2006/main" noGrp="1"/>
          </p:cNvGraphicFramePr>
          <p:nvPr/>
        </p:nvGraphicFramePr>
        <p:xfrm>
          <a:off x="6349685" y="2003954"/>
          <a:ext cx="282940" cy="33375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{C617EF2F-0B01-BCC4-5A36-C59A1646931C}</a:tableStyleId>
              </a:tblPr>
              <a:tblGrid>
                <a:gridCol w="282940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7" name="Gerade Verbindung mit Pfeil 176"/>
          <p:cNvCxnSpPr>
            <a:cxnSpLocks/>
          </p:cNvCxnSpPr>
          <p:nvPr/>
        </p:nvCxnSpPr>
        <p:spPr bwMode="auto">
          <a:xfrm flipV="1">
            <a:off x="5168664" y="2270115"/>
            <a:ext cx="1127425" cy="11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cxnSpLocks/>
          </p:cNvCxnSpPr>
          <p:nvPr/>
        </p:nvCxnSpPr>
        <p:spPr bwMode="auto">
          <a:xfrm>
            <a:off x="5597971" y="4381827"/>
            <a:ext cx="672230" cy="7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cxnSpLocks/>
            <a:stCxn id="23" idx="6"/>
          </p:cNvCxnSpPr>
          <p:nvPr/>
        </p:nvCxnSpPr>
        <p:spPr bwMode="auto">
          <a:xfrm>
            <a:off x="10575499" y="3308430"/>
            <a:ext cx="248578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  <a:stCxn id="24" idx="6"/>
          </p:cNvCxnSpPr>
          <p:nvPr/>
        </p:nvCxnSpPr>
        <p:spPr bwMode="auto">
          <a:xfrm>
            <a:off x="10575499" y="3976753"/>
            <a:ext cx="2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 bwMode="auto">
          <a:xfrm>
            <a:off x="10781744" y="3134850"/>
            <a:ext cx="110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AT"/>
              <a:t>Klasse 1</a:t>
            </a:r>
            <a:endParaRPr/>
          </a:p>
        </p:txBody>
      </p:sp>
      <p:sp>
        <p:nvSpPr>
          <p:cNvPr id="132" name="Textfeld 131"/>
          <p:cNvSpPr txBox="1"/>
          <p:nvPr/>
        </p:nvSpPr>
        <p:spPr bwMode="auto">
          <a:xfrm>
            <a:off x="10758485" y="3793766"/>
            <a:ext cx="110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AT"/>
              <a:t>Klasse 2</a:t>
            </a:r>
            <a:endParaRPr/>
          </a:p>
        </p:txBody>
      </p:sp>
      <p:sp>
        <p:nvSpPr>
          <p:cNvPr id="137" name="Ellipse 136"/>
          <p:cNvSpPr/>
          <p:nvPr/>
        </p:nvSpPr>
        <p:spPr bwMode="auto">
          <a:xfrm>
            <a:off x="11128838" y="4235017"/>
            <a:ext cx="183101" cy="183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1200">
                <a:solidFill>
                  <a:schemeClr val="tx1"/>
                </a:solidFill>
              </a:rPr>
              <a:t>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leidung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26852" y="2999721"/>
            <a:ext cx="1019021" cy="1019021"/>
          </a:xfrm>
          <a:prstGeom prst="rect">
            <a:avLst/>
          </a:prstGeom>
        </p:spPr>
      </p:pic>
      <p:pic>
        <p:nvPicPr>
          <p:cNvPr id="7" name="Grafik 6" descr="Ein Bild, das Whiteboard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51595" y="1820237"/>
            <a:ext cx="1019021" cy="101902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39223" y="1820237"/>
            <a:ext cx="1019021" cy="1019021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26852" y="1820237"/>
            <a:ext cx="1019021" cy="1019021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651595" y="2999721"/>
            <a:ext cx="1019021" cy="10190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539223" y="2999722"/>
            <a:ext cx="1019021" cy="101902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 bwMode="auto">
          <a:xfrm>
            <a:off x="3506598" y="1960415"/>
            <a:ext cx="150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/>
              <a:t>True:</a:t>
            </a:r>
            <a:endParaRPr/>
          </a:p>
        </p:txBody>
      </p:sp>
      <p:sp>
        <p:nvSpPr>
          <p:cNvPr id="17" name="Textfeld 16"/>
          <p:cNvSpPr txBox="1"/>
          <p:nvPr/>
        </p:nvSpPr>
        <p:spPr bwMode="auto">
          <a:xfrm>
            <a:off x="3506598" y="3142617"/>
            <a:ext cx="9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/>
              <a:t>False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lussdiagramm: Verbinder 8"/>
          <p:cNvSpPr/>
          <p:nvPr/>
        </p:nvSpPr>
        <p:spPr bwMode="auto">
          <a:xfrm>
            <a:off x="4527211" y="2609699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n1</a:t>
            </a:r>
            <a:endParaRPr/>
          </a:p>
        </p:txBody>
      </p:sp>
      <p:sp>
        <p:nvSpPr>
          <p:cNvPr id="10" name="Flussdiagramm: Verbinder 9"/>
          <p:cNvSpPr/>
          <p:nvPr/>
        </p:nvSpPr>
        <p:spPr bwMode="auto">
          <a:xfrm>
            <a:off x="4527211" y="327802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n2</a:t>
            </a:r>
            <a:endParaRPr/>
          </a:p>
        </p:txBody>
      </p:sp>
      <p:sp>
        <p:nvSpPr>
          <p:cNvPr id="11" name="Flussdiagramm: Verbinder 10"/>
          <p:cNvSpPr/>
          <p:nvPr/>
        </p:nvSpPr>
        <p:spPr bwMode="auto">
          <a:xfrm>
            <a:off x="4527211" y="394634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n3</a:t>
            </a:r>
            <a:endParaRPr/>
          </a:p>
        </p:txBody>
      </p:sp>
      <p:sp>
        <p:nvSpPr>
          <p:cNvPr id="12" name="Flussdiagramm: Verbinder 11"/>
          <p:cNvSpPr/>
          <p:nvPr/>
        </p:nvSpPr>
        <p:spPr bwMode="auto">
          <a:xfrm>
            <a:off x="5350379" y="2232394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n4</a:t>
            </a:r>
            <a:endParaRPr/>
          </a:p>
        </p:txBody>
      </p:sp>
      <p:sp>
        <p:nvSpPr>
          <p:cNvPr id="13" name="Flussdiagramm: Verbinder 12"/>
          <p:cNvSpPr/>
          <p:nvPr/>
        </p:nvSpPr>
        <p:spPr bwMode="auto">
          <a:xfrm>
            <a:off x="5350379" y="2900716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n5</a:t>
            </a:r>
            <a:endParaRPr/>
          </a:p>
        </p:txBody>
      </p:sp>
      <p:sp>
        <p:nvSpPr>
          <p:cNvPr id="14" name="Flussdiagramm: Verbinder 13"/>
          <p:cNvSpPr/>
          <p:nvPr/>
        </p:nvSpPr>
        <p:spPr bwMode="auto">
          <a:xfrm>
            <a:off x="5350379" y="356904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n6</a:t>
            </a:r>
            <a:endParaRPr/>
          </a:p>
        </p:txBody>
      </p:sp>
      <p:sp>
        <p:nvSpPr>
          <p:cNvPr id="18" name="Flussdiagramm: Verbinder 17"/>
          <p:cNvSpPr/>
          <p:nvPr/>
        </p:nvSpPr>
        <p:spPr bwMode="auto">
          <a:xfrm>
            <a:off x="5350379" y="423736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n7</a:t>
            </a:r>
            <a:endParaRPr/>
          </a:p>
        </p:txBody>
      </p:sp>
      <p:sp>
        <p:nvSpPr>
          <p:cNvPr id="19" name="Flussdiagramm: Verbinder 18"/>
          <p:cNvSpPr/>
          <p:nvPr/>
        </p:nvSpPr>
        <p:spPr bwMode="auto">
          <a:xfrm>
            <a:off x="6157818" y="2232394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n8</a:t>
            </a:r>
            <a:endParaRPr/>
          </a:p>
        </p:txBody>
      </p:sp>
      <p:sp>
        <p:nvSpPr>
          <p:cNvPr id="20" name="Flussdiagramm: Verbinder 19"/>
          <p:cNvSpPr/>
          <p:nvPr/>
        </p:nvSpPr>
        <p:spPr bwMode="auto">
          <a:xfrm>
            <a:off x="6157818" y="2900717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500" b="1"/>
              <a:t>n9</a:t>
            </a:r>
            <a:endParaRPr/>
          </a:p>
        </p:txBody>
      </p:sp>
      <p:sp>
        <p:nvSpPr>
          <p:cNvPr id="21" name="Flussdiagramm: Verbinder 20"/>
          <p:cNvSpPr/>
          <p:nvPr/>
        </p:nvSpPr>
        <p:spPr bwMode="auto">
          <a:xfrm>
            <a:off x="6157818" y="356904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400" b="1"/>
              <a:t>n10</a:t>
            </a:r>
            <a:endParaRPr/>
          </a:p>
        </p:txBody>
      </p:sp>
      <p:sp>
        <p:nvSpPr>
          <p:cNvPr id="22" name="Flussdiagramm: Verbinder 21"/>
          <p:cNvSpPr/>
          <p:nvPr/>
        </p:nvSpPr>
        <p:spPr bwMode="auto">
          <a:xfrm>
            <a:off x="6157818" y="4237363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400" b="1"/>
              <a:t>n11</a:t>
            </a:r>
            <a:endParaRPr/>
          </a:p>
        </p:txBody>
      </p:sp>
      <p:sp>
        <p:nvSpPr>
          <p:cNvPr id="23" name="Flussdiagramm: Verbinder 22"/>
          <p:cNvSpPr/>
          <p:nvPr/>
        </p:nvSpPr>
        <p:spPr bwMode="auto">
          <a:xfrm>
            <a:off x="6942523" y="2900717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400" b="1"/>
              <a:t>n12</a:t>
            </a:r>
            <a:endParaRPr/>
          </a:p>
        </p:txBody>
      </p:sp>
      <p:sp>
        <p:nvSpPr>
          <p:cNvPr id="24" name="Flussdiagramm: Verbinder 23"/>
          <p:cNvSpPr/>
          <p:nvPr/>
        </p:nvSpPr>
        <p:spPr bwMode="auto">
          <a:xfrm>
            <a:off x="6942523" y="3569040"/>
            <a:ext cx="365973" cy="3659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sz="400" b="1"/>
              <a:t>n13</a:t>
            </a:r>
            <a:endParaRPr/>
          </a:p>
        </p:txBody>
      </p:sp>
      <p:cxnSp>
        <p:nvCxnSpPr>
          <p:cNvPr id="43" name="Gerade Verbindung mit Pfeil 42"/>
          <p:cNvCxnSpPr>
            <a:cxnSpLocks/>
            <a:stCxn id="13" idx="6"/>
            <a:endCxn id="20" idx="2"/>
          </p:cNvCxnSpPr>
          <p:nvPr/>
        </p:nvCxnSpPr>
        <p:spPr bwMode="auto">
          <a:xfrm>
            <a:off x="5716351" y="3083703"/>
            <a:ext cx="441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13" idx="7"/>
            <a:endCxn id="19" idx="2"/>
          </p:cNvCxnSpPr>
          <p:nvPr/>
        </p:nvCxnSpPr>
        <p:spPr bwMode="auto">
          <a:xfrm flipV="1">
            <a:off x="5662756" y="2415381"/>
            <a:ext cx="495062" cy="53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  <a:stCxn id="13" idx="5"/>
            <a:endCxn id="21" idx="2"/>
          </p:cNvCxnSpPr>
          <p:nvPr/>
        </p:nvCxnSpPr>
        <p:spPr bwMode="auto">
          <a:xfrm>
            <a:off x="5662756" y="3213093"/>
            <a:ext cx="495062" cy="5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 bwMode="auto">
          <a:xfrm>
            <a:off x="5709361" y="3739444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 bwMode="auto">
          <a:xfrm flipV="1">
            <a:off x="5655765" y="3071121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 bwMode="auto">
          <a:xfrm>
            <a:off x="5655765" y="3868834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cxnSpLocks/>
          </p:cNvCxnSpPr>
          <p:nvPr/>
        </p:nvCxnSpPr>
        <p:spPr bwMode="auto">
          <a:xfrm>
            <a:off x="5709361" y="2422371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 bwMode="auto">
          <a:xfrm>
            <a:off x="5655765" y="2551761"/>
            <a:ext cx="495062" cy="53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cxnSpLocks/>
          </p:cNvCxnSpPr>
          <p:nvPr/>
        </p:nvCxnSpPr>
        <p:spPr bwMode="auto">
          <a:xfrm>
            <a:off x="5719148" y="4411962"/>
            <a:ext cx="44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 bwMode="auto">
          <a:xfrm flipV="1">
            <a:off x="5665552" y="3743639"/>
            <a:ext cx="495062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cxnSpLocks/>
            <a:stCxn id="12" idx="5"/>
            <a:endCxn id="21" idx="2"/>
          </p:cNvCxnSpPr>
          <p:nvPr/>
        </p:nvCxnSpPr>
        <p:spPr bwMode="auto">
          <a:xfrm>
            <a:off x="5662756" y="2544771"/>
            <a:ext cx="495062" cy="12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12" idx="5"/>
            <a:endCxn id="22" idx="2"/>
          </p:cNvCxnSpPr>
          <p:nvPr/>
        </p:nvCxnSpPr>
        <p:spPr bwMode="auto">
          <a:xfrm>
            <a:off x="5662756" y="2544771"/>
            <a:ext cx="495062" cy="1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cxnSpLocks/>
            <a:stCxn id="13" idx="5"/>
            <a:endCxn id="22" idx="2"/>
          </p:cNvCxnSpPr>
          <p:nvPr/>
        </p:nvCxnSpPr>
        <p:spPr bwMode="auto">
          <a:xfrm>
            <a:off x="5662756" y="3213093"/>
            <a:ext cx="495062" cy="12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cxnSpLocks/>
            <a:stCxn id="14" idx="7"/>
            <a:endCxn id="19" idx="2"/>
          </p:cNvCxnSpPr>
          <p:nvPr/>
        </p:nvCxnSpPr>
        <p:spPr bwMode="auto">
          <a:xfrm flipV="1">
            <a:off x="5662756" y="2415381"/>
            <a:ext cx="495062" cy="12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cxnSpLocks/>
            <a:stCxn id="18" idx="6"/>
            <a:endCxn id="20" idx="2"/>
          </p:cNvCxnSpPr>
          <p:nvPr/>
        </p:nvCxnSpPr>
        <p:spPr bwMode="auto">
          <a:xfrm flipV="1">
            <a:off x="5716351" y="3083704"/>
            <a:ext cx="441466" cy="133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cxnSpLocks/>
            <a:stCxn id="18" idx="7"/>
            <a:endCxn id="19" idx="2"/>
          </p:cNvCxnSpPr>
          <p:nvPr/>
        </p:nvCxnSpPr>
        <p:spPr bwMode="auto">
          <a:xfrm flipV="1">
            <a:off x="5662756" y="2415381"/>
            <a:ext cx="495062" cy="18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9" idx="7"/>
            <a:endCxn id="12" idx="2"/>
          </p:cNvCxnSpPr>
          <p:nvPr/>
        </p:nvCxnSpPr>
        <p:spPr bwMode="auto">
          <a:xfrm flipV="1">
            <a:off x="4839588" y="2415381"/>
            <a:ext cx="510791" cy="2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cxnSpLocks/>
            <a:stCxn id="9" idx="6"/>
            <a:endCxn id="13" idx="2"/>
          </p:cNvCxnSpPr>
          <p:nvPr/>
        </p:nvCxnSpPr>
        <p:spPr bwMode="auto">
          <a:xfrm>
            <a:off x="4893184" y="2792687"/>
            <a:ext cx="457195" cy="29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cxnSpLocks/>
            <a:stCxn id="9" idx="5"/>
            <a:endCxn id="14" idx="2"/>
          </p:cNvCxnSpPr>
          <p:nvPr/>
        </p:nvCxnSpPr>
        <p:spPr bwMode="auto">
          <a:xfrm>
            <a:off x="4839588" y="2922077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cxnSpLocks/>
            <a:stCxn id="9" idx="5"/>
            <a:endCxn id="18" idx="1"/>
          </p:cNvCxnSpPr>
          <p:nvPr/>
        </p:nvCxnSpPr>
        <p:spPr bwMode="auto">
          <a:xfrm>
            <a:off x="4839588" y="2922077"/>
            <a:ext cx="564387" cy="1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cxnSpLocks/>
            <a:stCxn id="10" idx="6"/>
            <a:endCxn id="14" idx="2"/>
          </p:cNvCxnSpPr>
          <p:nvPr/>
        </p:nvCxnSpPr>
        <p:spPr bwMode="auto">
          <a:xfrm>
            <a:off x="4893184" y="3461010"/>
            <a:ext cx="457195" cy="2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cxnSpLocks/>
            <a:stCxn id="10" idx="7"/>
            <a:endCxn id="12" idx="3"/>
          </p:cNvCxnSpPr>
          <p:nvPr/>
        </p:nvCxnSpPr>
        <p:spPr bwMode="auto">
          <a:xfrm flipV="1">
            <a:off x="4839588" y="2544771"/>
            <a:ext cx="564387" cy="7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cxnSpLocks/>
            <a:stCxn id="10" idx="6"/>
            <a:endCxn id="13" idx="2"/>
          </p:cNvCxnSpPr>
          <p:nvPr/>
        </p:nvCxnSpPr>
        <p:spPr bwMode="auto">
          <a:xfrm flipV="1">
            <a:off x="4893184" y="3083703"/>
            <a:ext cx="457195" cy="37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cxnSpLocks/>
            <a:stCxn id="10" idx="5"/>
            <a:endCxn id="18" idx="2"/>
          </p:cNvCxnSpPr>
          <p:nvPr/>
        </p:nvCxnSpPr>
        <p:spPr bwMode="auto">
          <a:xfrm>
            <a:off x="4839588" y="3590400"/>
            <a:ext cx="510791" cy="8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  <a:stCxn id="11" idx="5"/>
            <a:endCxn id="18" idx="2"/>
          </p:cNvCxnSpPr>
          <p:nvPr/>
        </p:nvCxnSpPr>
        <p:spPr bwMode="auto">
          <a:xfrm>
            <a:off x="4839588" y="4258723"/>
            <a:ext cx="510791" cy="16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cxnSpLocks/>
            <a:stCxn id="11" idx="6"/>
            <a:endCxn id="14" idx="2"/>
          </p:cNvCxnSpPr>
          <p:nvPr/>
        </p:nvCxnSpPr>
        <p:spPr bwMode="auto">
          <a:xfrm flipV="1">
            <a:off x="4893184" y="3752027"/>
            <a:ext cx="457195" cy="3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cxnSpLocks/>
            <a:stCxn id="11" idx="7"/>
            <a:endCxn id="13" idx="2"/>
          </p:cNvCxnSpPr>
          <p:nvPr/>
        </p:nvCxnSpPr>
        <p:spPr bwMode="auto">
          <a:xfrm flipV="1">
            <a:off x="4839588" y="3083703"/>
            <a:ext cx="510791" cy="91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cxnSpLocks/>
            <a:stCxn id="11" idx="7"/>
            <a:endCxn id="12" idx="3"/>
          </p:cNvCxnSpPr>
          <p:nvPr/>
        </p:nvCxnSpPr>
        <p:spPr bwMode="auto">
          <a:xfrm flipV="1">
            <a:off x="4839588" y="2544771"/>
            <a:ext cx="564387" cy="14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19" idx="5"/>
            <a:endCxn id="23" idx="1"/>
          </p:cNvCxnSpPr>
          <p:nvPr/>
        </p:nvCxnSpPr>
        <p:spPr bwMode="auto">
          <a:xfrm>
            <a:off x="6470195" y="2544771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cxnSpLocks/>
            <a:stCxn id="19" idx="4"/>
            <a:endCxn id="24" idx="0"/>
          </p:cNvCxnSpPr>
          <p:nvPr/>
        </p:nvCxnSpPr>
        <p:spPr bwMode="auto">
          <a:xfrm>
            <a:off x="6340805" y="2598367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cxnSpLocks/>
            <a:stCxn id="20" idx="6"/>
            <a:endCxn id="23" idx="2"/>
          </p:cNvCxnSpPr>
          <p:nvPr/>
        </p:nvCxnSpPr>
        <p:spPr bwMode="auto">
          <a:xfrm>
            <a:off x="6523791" y="3083704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cxnSpLocks/>
            <a:stCxn id="20" idx="5"/>
            <a:endCxn id="24" idx="1"/>
          </p:cNvCxnSpPr>
          <p:nvPr/>
        </p:nvCxnSpPr>
        <p:spPr bwMode="auto">
          <a:xfrm>
            <a:off x="6470195" y="3213094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cxnSpLocks/>
            <a:stCxn id="21" idx="6"/>
            <a:endCxn id="24" idx="2"/>
          </p:cNvCxnSpPr>
          <p:nvPr/>
        </p:nvCxnSpPr>
        <p:spPr bwMode="auto">
          <a:xfrm>
            <a:off x="6523791" y="3752027"/>
            <a:ext cx="41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cxnSpLocks/>
            <a:stCxn id="21" idx="7"/>
            <a:endCxn id="23" idx="3"/>
          </p:cNvCxnSpPr>
          <p:nvPr/>
        </p:nvCxnSpPr>
        <p:spPr bwMode="auto">
          <a:xfrm flipV="1">
            <a:off x="6470195" y="3213094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cxnSpLocks/>
            <a:stCxn id="22" idx="7"/>
            <a:endCxn id="24" idx="3"/>
          </p:cNvCxnSpPr>
          <p:nvPr/>
        </p:nvCxnSpPr>
        <p:spPr bwMode="auto">
          <a:xfrm flipV="1">
            <a:off x="6470195" y="3881417"/>
            <a:ext cx="525924" cy="4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cxnSpLocks/>
            <a:stCxn id="22" idx="0"/>
            <a:endCxn id="23" idx="4"/>
          </p:cNvCxnSpPr>
          <p:nvPr/>
        </p:nvCxnSpPr>
        <p:spPr bwMode="auto">
          <a:xfrm flipV="1">
            <a:off x="6340805" y="3266690"/>
            <a:ext cx="784705" cy="9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elle 74"/>
          <p:cNvGraphicFramePr>
            <a:graphicFrameLocks xmlns:a="http://schemas.openxmlformats.org/drawingml/2006/main" noGrp="1"/>
          </p:cNvGraphicFramePr>
          <p:nvPr/>
        </p:nvGraphicFramePr>
        <p:xfrm>
          <a:off x="3719747" y="2609699"/>
          <a:ext cx="335136" cy="17026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{C617EF2F-0B01-BCC4-5A36-C59A1646931C}</a:tableStyleId>
              </a:tblPr>
              <a:tblGrid>
                <a:gridCol w="335136"/>
              </a:tblGrid>
              <a:tr h="5675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5675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  <a:tr h="567540">
                <a:tc>
                  <a:txBody>
                    <a:bodyPr/>
                    <a:p>
                      <a:pPr>
                        <a:defRPr/>
                      </a:pP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Gerade Verbindung mit Pfeil 79"/>
          <p:cNvCxnSpPr>
            <a:cxnSpLocks/>
            <a:endCxn id="9" idx="2"/>
          </p:cNvCxnSpPr>
          <p:nvPr/>
        </p:nvCxnSpPr>
        <p:spPr bwMode="auto">
          <a:xfrm>
            <a:off x="4054883" y="2792687"/>
            <a:ext cx="4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stCxn id="74" idx="3"/>
            <a:endCxn id="10" idx="2"/>
          </p:cNvCxnSpPr>
          <p:nvPr/>
        </p:nvCxnSpPr>
        <p:spPr bwMode="auto">
          <a:xfrm>
            <a:off x="4054883" y="3461009"/>
            <a:ext cx="472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cxnSpLocks/>
            <a:endCxn id="11" idx="2"/>
          </p:cNvCxnSpPr>
          <p:nvPr/>
        </p:nvCxnSpPr>
        <p:spPr bwMode="auto">
          <a:xfrm>
            <a:off x="4054883" y="4129333"/>
            <a:ext cx="4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 bwMode="auto">
          <a:xfrm rot="16199999" flipH="0" flipV="0">
            <a:off x="2708709" y="3278128"/>
            <a:ext cx="1781030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/>
              <a:t>Eingangsvektor</a:t>
            </a:r>
            <a:endParaRPr/>
          </a:p>
        </p:txBody>
      </p:sp>
      <p:cxnSp>
        <p:nvCxnSpPr>
          <p:cNvPr id="93" name="Gerade Verbindung mit Pfeil 92"/>
          <p:cNvCxnSpPr>
            <a:cxnSpLocks/>
            <a:stCxn id="23" idx="6"/>
          </p:cNvCxnSpPr>
          <p:nvPr/>
        </p:nvCxnSpPr>
        <p:spPr bwMode="auto">
          <a:xfrm flipV="1">
            <a:off x="7308496" y="3083702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cxnSpLocks/>
            <a:stCxn id="24" idx="6"/>
          </p:cNvCxnSpPr>
          <p:nvPr/>
        </p:nvCxnSpPr>
        <p:spPr bwMode="auto">
          <a:xfrm>
            <a:off x="7308496" y="3752027"/>
            <a:ext cx="1049045" cy="2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 bwMode="auto">
          <a:xfrm>
            <a:off x="7414850" y="3731881"/>
            <a:ext cx="1341096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/>
              <a:t>Ausgang</a:t>
            </a:r>
            <a:endParaRPr/>
          </a:p>
        </p:txBody>
      </p:sp>
      <p:sp>
        <p:nvSpPr>
          <p:cNvPr id="98" name="Rechteck 97"/>
          <p:cNvSpPr/>
          <p:nvPr/>
        </p:nvSpPr>
        <p:spPr bwMode="auto">
          <a:xfrm>
            <a:off x="4372563" y="2132680"/>
            <a:ext cx="3042288" cy="2601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9" name="Textfeld 118"/>
          <p:cNvSpPr txBox="1"/>
          <p:nvPr/>
        </p:nvSpPr>
        <p:spPr bwMode="auto">
          <a:xfrm>
            <a:off x="4291047" y="1825530"/>
            <a:ext cx="211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Neuronales Netz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4" name="Gerade Verbindung mit Pfeil 103"/>
          <p:cNvCxnSpPr>
            <a:cxnSpLocks/>
          </p:cNvCxnSpPr>
          <p:nvPr/>
        </p:nvCxnSpPr>
        <p:spPr bwMode="auto">
          <a:xfrm>
            <a:off x="4054883" y="3461009"/>
            <a:ext cx="472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 bwMode="auto">
          <a:xfrm>
            <a:off x="7414851" y="4945483"/>
            <a:ext cx="134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/>
              <a:t>Output</a:t>
            </a:r>
            <a:endParaRPr/>
          </a:p>
        </p:txBody>
      </p:sp>
      <p:sp>
        <p:nvSpPr>
          <p:cNvPr id="98" name="Rechteck 97"/>
          <p:cNvSpPr/>
          <p:nvPr/>
        </p:nvSpPr>
        <p:spPr bwMode="auto">
          <a:xfrm>
            <a:off x="4372563" y="2194862"/>
            <a:ext cx="3042288" cy="2601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9" name="Textfeld 118"/>
          <p:cNvSpPr txBox="1"/>
          <p:nvPr/>
        </p:nvSpPr>
        <p:spPr bwMode="auto">
          <a:xfrm>
            <a:off x="4291047" y="1825530"/>
            <a:ext cx="211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Neuronales Netz</a:t>
            </a:r>
            <a:endParaRPr/>
          </a:p>
        </p:txBody>
      </p:sp>
      <p:cxnSp>
        <p:nvCxnSpPr>
          <p:cNvPr id="64" name="Gerade Verbindung mit Pfeil 63"/>
          <p:cNvCxnSpPr>
            <a:cxnSpLocks/>
          </p:cNvCxnSpPr>
          <p:nvPr/>
        </p:nvCxnSpPr>
        <p:spPr bwMode="auto">
          <a:xfrm flipV="1">
            <a:off x="7208008" y="2771770"/>
            <a:ext cx="1049045" cy="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</p:cNvCxnSpPr>
          <p:nvPr/>
        </p:nvCxnSpPr>
        <p:spPr bwMode="auto">
          <a:xfrm flipV="1">
            <a:off x="7208007" y="3036138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cxnSpLocks/>
          </p:cNvCxnSpPr>
          <p:nvPr/>
        </p:nvCxnSpPr>
        <p:spPr bwMode="auto">
          <a:xfrm flipV="1">
            <a:off x="7208007" y="3291959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</p:cNvCxnSpPr>
          <p:nvPr/>
        </p:nvCxnSpPr>
        <p:spPr bwMode="auto">
          <a:xfrm flipV="1">
            <a:off x="7208009" y="3547132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cxnSpLocks/>
          </p:cNvCxnSpPr>
          <p:nvPr/>
        </p:nvCxnSpPr>
        <p:spPr bwMode="auto">
          <a:xfrm flipV="1">
            <a:off x="7208008" y="3811500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cxnSpLocks/>
          </p:cNvCxnSpPr>
          <p:nvPr/>
        </p:nvCxnSpPr>
        <p:spPr bwMode="auto">
          <a:xfrm flipV="1">
            <a:off x="7208008" y="4067321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cxnSpLocks/>
          </p:cNvCxnSpPr>
          <p:nvPr/>
        </p:nvCxnSpPr>
        <p:spPr bwMode="auto">
          <a:xfrm flipV="1">
            <a:off x="7208008" y="4330332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</p:cNvCxnSpPr>
          <p:nvPr/>
        </p:nvCxnSpPr>
        <p:spPr bwMode="auto">
          <a:xfrm flipV="1">
            <a:off x="7208007" y="4594700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/>
          <p:cNvSpPr/>
          <p:nvPr/>
        </p:nvSpPr>
        <p:spPr bwMode="auto">
          <a:xfrm>
            <a:off x="8293420" y="2666373"/>
            <a:ext cx="223935" cy="196641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b="1">
                <a:solidFill>
                  <a:schemeClr val="tx1"/>
                </a:solidFill>
              </a:rPr>
              <a:t>2</a:t>
            </a:r>
            <a:endParaRPr/>
          </a:p>
        </p:txBody>
      </p:sp>
      <p:cxnSp>
        <p:nvCxnSpPr>
          <p:cNvPr id="108" name="Gerade Verbindung mit Pfeil 107"/>
          <p:cNvCxnSpPr>
            <a:cxnSpLocks/>
          </p:cNvCxnSpPr>
          <p:nvPr/>
        </p:nvCxnSpPr>
        <p:spPr bwMode="auto">
          <a:xfrm flipV="1">
            <a:off x="7208006" y="2515949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: abgerundete Ecken 109"/>
          <p:cNvSpPr/>
          <p:nvPr/>
        </p:nvSpPr>
        <p:spPr bwMode="auto">
          <a:xfrm>
            <a:off x="8293420" y="2937817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3</a:t>
            </a:r>
            <a:endParaRPr/>
          </a:p>
        </p:txBody>
      </p:sp>
      <p:sp>
        <p:nvSpPr>
          <p:cNvPr id="114" name="Rechteck: abgerundete Ecken 113"/>
          <p:cNvSpPr/>
          <p:nvPr/>
        </p:nvSpPr>
        <p:spPr bwMode="auto">
          <a:xfrm>
            <a:off x="8293420" y="2413058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1</a:t>
            </a:r>
            <a:endParaRPr/>
          </a:p>
        </p:txBody>
      </p:sp>
      <p:sp>
        <p:nvSpPr>
          <p:cNvPr id="120" name="Rechteck: abgerundete Ecken 119"/>
          <p:cNvSpPr/>
          <p:nvPr/>
        </p:nvSpPr>
        <p:spPr bwMode="auto">
          <a:xfrm>
            <a:off x="8293419" y="3199930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4</a:t>
            </a:r>
            <a:endParaRPr/>
          </a:p>
        </p:txBody>
      </p:sp>
      <p:sp>
        <p:nvSpPr>
          <p:cNvPr id="121" name="Rechteck: abgerundete Ecken 120"/>
          <p:cNvSpPr/>
          <p:nvPr/>
        </p:nvSpPr>
        <p:spPr bwMode="auto">
          <a:xfrm>
            <a:off x="8293419" y="3713179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6</a:t>
            </a:r>
            <a:endParaRPr/>
          </a:p>
        </p:txBody>
      </p:sp>
      <p:sp>
        <p:nvSpPr>
          <p:cNvPr id="122" name="Rechteck: abgerundete Ecken 121"/>
          <p:cNvSpPr/>
          <p:nvPr/>
        </p:nvSpPr>
        <p:spPr bwMode="auto">
          <a:xfrm>
            <a:off x="8293419" y="3979604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7</a:t>
            </a:r>
            <a:endParaRPr/>
          </a:p>
        </p:txBody>
      </p:sp>
      <p:sp>
        <p:nvSpPr>
          <p:cNvPr id="124" name="Rechteck: abgerundete Ecken 123"/>
          <p:cNvSpPr/>
          <p:nvPr/>
        </p:nvSpPr>
        <p:spPr bwMode="auto">
          <a:xfrm>
            <a:off x="8293419" y="3480092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5</a:t>
            </a:r>
            <a:endParaRPr/>
          </a:p>
        </p:txBody>
      </p:sp>
      <p:sp>
        <p:nvSpPr>
          <p:cNvPr id="125" name="Rechteck: abgerundete Ecken 124"/>
          <p:cNvSpPr/>
          <p:nvPr/>
        </p:nvSpPr>
        <p:spPr bwMode="auto">
          <a:xfrm>
            <a:off x="8293419" y="4235593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8</a:t>
            </a:r>
            <a:endParaRPr/>
          </a:p>
        </p:txBody>
      </p:sp>
      <p:sp>
        <p:nvSpPr>
          <p:cNvPr id="126" name="Rechteck: abgerundete Ecken 125"/>
          <p:cNvSpPr/>
          <p:nvPr/>
        </p:nvSpPr>
        <p:spPr bwMode="auto">
          <a:xfrm>
            <a:off x="8293419" y="4509970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9</a:t>
            </a:r>
            <a:endParaRPr/>
          </a:p>
        </p:txBody>
      </p:sp>
      <p:cxnSp>
        <p:nvCxnSpPr>
          <p:cNvPr id="128" name="Gerade Verbindung mit Pfeil 127"/>
          <p:cNvCxnSpPr>
            <a:cxnSpLocks/>
          </p:cNvCxnSpPr>
          <p:nvPr/>
        </p:nvCxnSpPr>
        <p:spPr bwMode="auto">
          <a:xfrm flipV="1">
            <a:off x="7208006" y="2257352"/>
            <a:ext cx="1049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: abgerundete Ecken 128"/>
          <p:cNvSpPr/>
          <p:nvPr/>
        </p:nvSpPr>
        <p:spPr bwMode="auto">
          <a:xfrm>
            <a:off x="8293420" y="2154461"/>
            <a:ext cx="223935" cy="19664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>
                <a:solidFill>
                  <a:schemeClr val="tx1"/>
                </a:solidFill>
              </a:rPr>
              <a:t>0</a:t>
            </a:r>
            <a:endParaRPr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rcRect l="16602" t="8502" r="8332" b="18168"/>
          <a:stretch/>
        </p:blipFill>
        <p:spPr bwMode="auto">
          <a:xfrm>
            <a:off x="4661236" y="2738929"/>
            <a:ext cx="2565919" cy="1240622"/>
          </a:xfrm>
          <a:prstGeom prst="rect">
            <a:avLst/>
          </a:prstGeom>
        </p:spPr>
      </p:pic>
      <p:pic>
        <p:nvPicPr>
          <p:cNvPr id="130" name="Grafik 129" descr="Ein Bild, das Wand enthält.&#10;&#10;Automatisch generierte Beschreibung"/>
          <p:cNvPicPr>
            <a:picLocks noChangeAspect="1"/>
          </p:cNvPicPr>
          <p:nvPr/>
        </p:nvPicPr>
        <p:blipFill>
          <a:blip r:embed="rId3">
            <a:alphaModFix/>
            <a:lum/>
          </a:blip>
          <a:stretch/>
        </p:blipFill>
        <p:spPr bwMode="auto">
          <a:xfrm>
            <a:off x="2271671" y="2639712"/>
            <a:ext cx="1742454" cy="17424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lussdiagramm: Verbinder 3"/>
          <p:cNvSpPr/>
          <p:nvPr/>
        </p:nvSpPr>
        <p:spPr bwMode="auto">
          <a:xfrm>
            <a:off x="5742040" y="3075040"/>
            <a:ext cx="707920" cy="707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 bwMode="auto">
          <a:xfrm>
            <a:off x="3776133" y="2506953"/>
            <a:ext cx="1965907" cy="76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 bwMode="auto">
          <a:xfrm flipV="1">
            <a:off x="3708400" y="3589868"/>
            <a:ext cx="2033640" cy="76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Verbinder 6"/>
          <p:cNvSpPr/>
          <p:nvPr/>
        </p:nvSpPr>
        <p:spPr bwMode="auto">
          <a:xfrm>
            <a:off x="3642307" y="3904775"/>
            <a:ext cx="707920" cy="707920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Flussdiagramm: Verbinder 7"/>
          <p:cNvSpPr/>
          <p:nvPr/>
        </p:nvSpPr>
        <p:spPr bwMode="auto">
          <a:xfrm>
            <a:off x="3642307" y="2245306"/>
            <a:ext cx="707920" cy="707920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4" name="Gerade Verbindung mit Pfeil 23"/>
          <p:cNvCxnSpPr>
            <a:cxnSpLocks/>
            <a:stCxn id="4" idx="6"/>
          </p:cNvCxnSpPr>
          <p:nvPr/>
        </p:nvCxnSpPr>
        <p:spPr bwMode="auto">
          <a:xfrm>
            <a:off x="6449960" y="3429000"/>
            <a:ext cx="12217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 bwMode="auto">
          <a:xfrm>
            <a:off x="3825227" y="2414599"/>
            <a:ext cx="3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i="1"/>
              <a:t>x</a:t>
            </a:r>
            <a:endParaRPr/>
          </a:p>
        </p:txBody>
      </p:sp>
      <p:sp>
        <p:nvSpPr>
          <p:cNvPr id="29" name="Textfeld 28"/>
          <p:cNvSpPr txBox="1"/>
          <p:nvPr/>
        </p:nvSpPr>
        <p:spPr bwMode="auto">
          <a:xfrm>
            <a:off x="3825227" y="4074069"/>
            <a:ext cx="3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i="1"/>
              <a:t>y</a:t>
            </a:r>
            <a:endParaRPr/>
          </a:p>
        </p:txBody>
      </p:sp>
      <p:sp>
        <p:nvSpPr>
          <p:cNvPr id="30" name="Textfeld 29"/>
          <p:cNvSpPr txBox="1"/>
          <p:nvPr/>
        </p:nvSpPr>
        <p:spPr bwMode="auto">
          <a:xfrm>
            <a:off x="5742040" y="3268884"/>
            <a:ext cx="1017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400" b="1">
                <a:solidFill>
                  <a:schemeClr val="bg1"/>
                </a:solidFill>
              </a:rPr>
              <a:t>Neuron</a:t>
            </a:r>
            <a:endParaRPr/>
          </a:p>
        </p:txBody>
      </p:sp>
      <p:sp>
        <p:nvSpPr>
          <p:cNvPr id="31" name="Textfeld 30"/>
          <p:cNvSpPr txBox="1"/>
          <p:nvPr/>
        </p:nvSpPr>
        <p:spPr bwMode="auto">
          <a:xfrm rot="1224264">
            <a:off x="4520862" y="2602608"/>
            <a:ext cx="70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/>
              <a:t>Input</a:t>
            </a:r>
            <a:endParaRPr/>
          </a:p>
        </p:txBody>
      </p:sp>
      <p:sp>
        <p:nvSpPr>
          <p:cNvPr id="32" name="Textfeld 31"/>
          <p:cNvSpPr txBox="1"/>
          <p:nvPr/>
        </p:nvSpPr>
        <p:spPr bwMode="auto">
          <a:xfrm>
            <a:off x="6398136" y="3398957"/>
            <a:ext cx="89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/>
              <a:t>Output</a:t>
            </a:r>
            <a:endParaRPr/>
          </a:p>
        </p:txBody>
      </p:sp>
      <p:sp>
        <p:nvSpPr>
          <p:cNvPr id="36" name="Textfeld 35"/>
          <p:cNvSpPr txBox="1"/>
          <p:nvPr/>
        </p:nvSpPr>
        <p:spPr bwMode="auto">
          <a:xfrm rot="20544559">
            <a:off x="4454641" y="3613683"/>
            <a:ext cx="70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/>
              <a:t>Input</a:t>
            </a:r>
            <a:endParaRPr/>
          </a:p>
        </p:txBody>
      </p:sp>
      <p:cxnSp>
        <p:nvCxnSpPr>
          <p:cNvPr id="38" name="Gerade Verbindung mit Pfeil 37"/>
          <p:cNvCxnSpPr>
            <a:cxnSpLocks/>
          </p:cNvCxnSpPr>
          <p:nvPr/>
        </p:nvCxnSpPr>
        <p:spPr bwMode="auto">
          <a:xfrm>
            <a:off x="3776133" y="2508555"/>
            <a:ext cx="1965907" cy="76118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 bwMode="auto">
          <a:xfrm flipV="1">
            <a:off x="3708400" y="3591470"/>
            <a:ext cx="2033640" cy="76117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 bwMode="auto">
          <a:xfrm>
            <a:off x="3103536" y="1871420"/>
            <a:ext cx="5126064" cy="312290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1" name="Textfeld 40"/>
          <p:cNvSpPr txBox="1"/>
          <p:nvPr/>
        </p:nvSpPr>
        <p:spPr bwMode="auto">
          <a:xfrm>
            <a:off x="7538552" y="4937354"/>
            <a:ext cx="1295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100">
                <a:solidFill>
                  <a:schemeClr val="accent1">
                    <a:lumMod val="50000"/>
                  </a:schemeClr>
                </a:solidFill>
              </a:rPr>
              <a:t>Perzeptron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Breitbild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Moritz Abdank</dc:creator>
  <cp:keywords/>
  <dc:description/>
  <dc:identifier/>
  <dc:language/>
  <cp:lastModifiedBy/>
  <cp:revision>19</cp:revision>
  <dcterms:created xsi:type="dcterms:W3CDTF">2021-10-14T09:01:59Z</dcterms:created>
  <dcterms:modified xsi:type="dcterms:W3CDTF">2023-03-14T07:00:13Z</dcterms:modified>
  <cp:category/>
  <cp:contentStatus/>
  <cp:version/>
</cp:coreProperties>
</file>