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3" r:id="rId2"/>
    <p:sldId id="264" r:id="rId3"/>
    <p:sldId id="261" r:id="rId4"/>
    <p:sldId id="262" r:id="rId5"/>
    <p:sldId id="25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062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82844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42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ezvrasta.github.io/bootstrap-material-desig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37849" y="1114524"/>
            <a:ext cx="5351729" cy="3009873"/>
          </a:xfrm>
        </p:spPr>
        <p:txBody>
          <a:bodyPr/>
          <a:lstStyle/>
          <a:p>
            <a:pPr lvl="0"/>
            <a:r>
              <a:rPr lang="pt-BR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Depy</a:t>
            </a:r>
            <a:r>
              <a:rPr lang="pt-BR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l</a:t>
            </a:r>
            <a:r>
              <a:rPr lang="pt-BR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 </a:t>
            </a:r>
            <a:br>
              <a:rPr lang="pt-BR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</a:br>
            <a:r>
              <a:rPr lang="pt-BR" sz="11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</a:rPr>
              <a:t>action</a:t>
            </a:r>
            <a:endParaRPr lang="pt-BR" sz="11500" dirty="0"/>
          </a:p>
        </p:txBody>
      </p:sp>
      <p:sp>
        <p:nvSpPr>
          <p:cNvPr id="5" name="Sol 4"/>
          <p:cNvSpPr/>
          <p:nvPr/>
        </p:nvSpPr>
        <p:spPr>
          <a:xfrm>
            <a:off x="107375" y="133865"/>
            <a:ext cx="1856096" cy="1426626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1015" y="5824025"/>
            <a:ext cx="606317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DISCIPLINA: </a:t>
            </a:r>
            <a:r>
              <a:rPr lang="pt-BR" sz="1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IHC – Camila Martinelli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1014" y="6223279"/>
            <a:ext cx="872197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TURMA: </a:t>
            </a:r>
            <a:r>
              <a:rPr lang="pt-BR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Camila Novaes, Mylena Santos, </a:t>
            </a:r>
            <a:r>
              <a:rPr lang="pt-BR" sz="2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Haluane</a:t>
            </a:r>
            <a:r>
              <a:rPr lang="pt-BR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 Amâncio – 4ºADS</a:t>
            </a:r>
            <a:endParaRPr lang="pt-B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3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Fluxograma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4854" t="36394" r="18497" b="27659"/>
          <a:stretch/>
        </p:blipFill>
        <p:spPr>
          <a:xfrm>
            <a:off x="838200" y="1895402"/>
            <a:ext cx="10515599" cy="45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Referências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1342"/>
            <a:ext cx="8851710" cy="4976658"/>
          </a:xfrm>
          <a:prstGeom prst="rect">
            <a:avLst/>
          </a:prstGeom>
        </p:spPr>
      </p:pic>
      <p:sp>
        <p:nvSpPr>
          <p:cNvPr id="5" name="Sol 4"/>
          <p:cNvSpPr/>
          <p:nvPr/>
        </p:nvSpPr>
        <p:spPr>
          <a:xfrm>
            <a:off x="9689910" y="174470"/>
            <a:ext cx="1856096" cy="1426626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46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Referências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505"/>
            <a:ext cx="8993716" cy="5056496"/>
          </a:xfrm>
          <a:prstGeom prst="rect">
            <a:avLst/>
          </a:prstGeom>
        </p:spPr>
      </p:pic>
      <p:sp>
        <p:nvSpPr>
          <p:cNvPr id="5" name="Sol 4"/>
          <p:cNvSpPr/>
          <p:nvPr/>
        </p:nvSpPr>
        <p:spPr>
          <a:xfrm>
            <a:off x="9831916" y="120217"/>
            <a:ext cx="1856096" cy="1426626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31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458014"/>
            <a:ext cx="3043451" cy="5399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pt-BR" sz="1800" dirty="0" smtClean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pt-BR" sz="18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 </a:t>
            </a:r>
            <a:r>
              <a:rPr lang="pt-BR" sz="18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CADASTRE-SE</a:t>
            </a:r>
            <a:endParaRPr lang="pt-BR" sz="180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 </a:t>
            </a:r>
            <a:r>
              <a:rPr lang="pt-BR" sz="18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ACOMPANHE</a:t>
            </a:r>
            <a:endParaRPr lang="pt-BR" sz="180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 </a:t>
            </a:r>
            <a:r>
              <a:rPr lang="pt-BR" sz="18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ENVIAR DOCUMENTOS</a:t>
            </a:r>
            <a:endParaRPr lang="pt-BR" sz="180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R"/>
            </a:pPr>
            <a:r>
              <a:rPr lang="pt-BR" sz="18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DÚVIDAS</a:t>
            </a:r>
            <a:endParaRPr lang="pt-BR" sz="105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 </a:t>
            </a:r>
            <a:r>
              <a:rPr lang="pt-BR" sz="18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ENVIAR VÍDEOS</a:t>
            </a:r>
            <a:endParaRPr lang="pt-BR" sz="180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12192000" cy="1764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hape 84"/>
          <p:cNvSpPr txBox="1"/>
          <p:nvPr/>
        </p:nvSpPr>
        <p:spPr>
          <a:xfrm>
            <a:off x="1963471" y="236342"/>
            <a:ext cx="2035323" cy="12216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BR" sz="4000" b="1" i="0" u="none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Depyl 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BR" sz="4000" b="1" i="0" u="none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  <a:ea typeface="Calibri"/>
                <a:cs typeface="Calibri"/>
                <a:sym typeface="Calibri"/>
              </a:rPr>
              <a:t>action</a:t>
            </a:r>
            <a:endParaRPr lang="pt-BR" sz="4000" b="1" i="0" u="none" strike="noStrik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Rounded MT Bold" panose="020F07040305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Sol 1"/>
          <p:cNvSpPr/>
          <p:nvPr/>
        </p:nvSpPr>
        <p:spPr>
          <a:xfrm>
            <a:off x="107375" y="133865"/>
            <a:ext cx="1856096" cy="1426626"/>
          </a:xfrm>
          <a:prstGeom prst="su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043451" y="1996490"/>
            <a:ext cx="13648" cy="45134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220871" y="1722271"/>
            <a:ext cx="8707271" cy="433607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hape 109"/>
          <p:cNvSpPr/>
          <p:nvPr/>
        </p:nvSpPr>
        <p:spPr>
          <a:xfrm>
            <a:off x="5039420" y="2538572"/>
            <a:ext cx="6659094" cy="3163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10"/>
          <p:cNvSpPr/>
          <p:nvPr/>
        </p:nvSpPr>
        <p:spPr>
          <a:xfrm>
            <a:off x="5039346" y="3485430"/>
            <a:ext cx="6659068" cy="316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11"/>
          <p:cNvSpPr/>
          <p:nvPr/>
        </p:nvSpPr>
        <p:spPr>
          <a:xfrm>
            <a:off x="5039346" y="2078631"/>
            <a:ext cx="6659068" cy="307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12"/>
          <p:cNvSpPr/>
          <p:nvPr/>
        </p:nvSpPr>
        <p:spPr>
          <a:xfrm>
            <a:off x="5039346" y="3959832"/>
            <a:ext cx="1598162" cy="37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16"/>
          <p:cNvSpPr/>
          <p:nvPr/>
        </p:nvSpPr>
        <p:spPr>
          <a:xfrm>
            <a:off x="5039346" y="4508535"/>
            <a:ext cx="6659068" cy="2736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14"/>
          <p:cNvSpPr txBox="1"/>
          <p:nvPr/>
        </p:nvSpPr>
        <p:spPr>
          <a:xfrm>
            <a:off x="4947094" y="2893844"/>
            <a:ext cx="2547194" cy="579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___.___.___-__</a:t>
            </a:r>
          </a:p>
        </p:txBody>
      </p:sp>
      <p:sp>
        <p:nvSpPr>
          <p:cNvPr id="23" name="Shape 115"/>
          <p:cNvSpPr txBox="1"/>
          <p:nvPr/>
        </p:nvSpPr>
        <p:spPr>
          <a:xfrm>
            <a:off x="8631439" y="2882294"/>
            <a:ext cx="2418090" cy="530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__.___.___-_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9961" y="3118096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CPF: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104325" y="311809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RG: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4519" y="2090989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NOME COMPLETO: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34519" y="25538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ENDEREÇO: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214344" y="3508640"/>
            <a:ext cx="1109152" cy="31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BAIRRO: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34519" y="3997397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NÚMERO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Shape 112"/>
          <p:cNvSpPr/>
          <p:nvPr/>
        </p:nvSpPr>
        <p:spPr>
          <a:xfrm>
            <a:off x="8847676" y="3959832"/>
            <a:ext cx="2850738" cy="3486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Retângulo 30"/>
          <p:cNvSpPr/>
          <p:nvPr/>
        </p:nvSpPr>
        <p:spPr>
          <a:xfrm>
            <a:off x="7192488" y="3997397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COMPLEMENTO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234519" y="4917134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TELEFONE RESIDENCIAL: *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 (  ) _____-____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734259" y="4917134"/>
            <a:ext cx="3877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TELEFONE CELULAR:*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(  ) _____-____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234519" y="5539619"/>
            <a:ext cx="2541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ENDEREÇO ELETRÔNICO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Shape 116"/>
          <p:cNvSpPr/>
          <p:nvPr/>
        </p:nvSpPr>
        <p:spPr>
          <a:xfrm>
            <a:off x="5712148" y="5539620"/>
            <a:ext cx="5964746" cy="255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53</TotalTime>
  <Words>68</Words>
  <Application>Microsoft Office PowerPoint</Application>
  <PresentationFormat>Personalizar</PresentationFormat>
  <Paragraphs>26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Depyl  action</vt:lpstr>
      <vt:lpstr>Fluxograma</vt:lpstr>
      <vt:lpstr>Referências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Mylena Santos</dc:creator>
  <cp:lastModifiedBy>Aluno</cp:lastModifiedBy>
  <cp:revision>9</cp:revision>
  <dcterms:modified xsi:type="dcterms:W3CDTF">2016-02-24T16:46:02Z</dcterms:modified>
</cp:coreProperties>
</file>