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80" r:id="rId5"/>
    <p:sldId id="27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E9A3"/>
    <a:srgbClr val="FFD03B"/>
    <a:srgbClr val="FBFBFB"/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35AF-4E6E-4651-9FDB-49F136505747}" type="datetimeFigureOut">
              <a:rPr lang="pt-BR" smtClean="0"/>
              <a:pPr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FF2C-4C38-4E6C-AB93-6D87712543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 rot="16200000">
            <a:off x="4534542" y="511222"/>
            <a:ext cx="75620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 smtClean="0">
                <a:solidFill>
                  <a:schemeClr val="bg1"/>
                </a:solidFill>
                <a:latin typeface="Arial Black" pitchFamily="34" charset="0"/>
              </a:rPr>
              <a:t>IHC</a:t>
            </a:r>
            <a:endParaRPr lang="pt-BR" sz="20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 flipH="1">
            <a:off x="899592" y="2678768"/>
            <a:ext cx="6192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dirty="0" smtClean="0">
                <a:solidFill>
                  <a:srgbClr val="92D050"/>
                </a:solidFill>
              </a:rPr>
              <a:t>INTERAÇÃO HUMANO COMPUTADOR</a:t>
            </a:r>
            <a:endParaRPr lang="pt-BR" sz="3500" dirty="0">
              <a:solidFill>
                <a:srgbClr val="92D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20908" y="3789040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dirty="0" smtClean="0">
                <a:solidFill>
                  <a:schemeClr val="bg1"/>
                </a:solidFill>
              </a:rPr>
              <a:t>FATEC</a:t>
            </a:r>
            <a:r>
              <a:rPr lang="pt-BR" sz="2200" dirty="0" smtClean="0">
                <a:solidFill>
                  <a:schemeClr val="bg1"/>
                </a:solidFill>
              </a:rPr>
              <a:t> Guaratinguetá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99518" y="4149642"/>
            <a:ext cx="2790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00B0F0"/>
                </a:solidFill>
              </a:rPr>
              <a:t>Prof. Camila Martinelli </a:t>
            </a:r>
            <a:endParaRPr lang="pt-BR" sz="2200" dirty="0">
              <a:solidFill>
                <a:srgbClr val="00B0F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05270" y="4508558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dirty="0" smtClean="0">
                <a:solidFill>
                  <a:schemeClr val="bg1"/>
                </a:solidFill>
              </a:rPr>
              <a:t>Aula </a:t>
            </a:r>
            <a:r>
              <a:rPr lang="pt-BR" sz="2200" dirty="0" smtClean="0">
                <a:solidFill>
                  <a:schemeClr val="bg1"/>
                </a:solidFill>
              </a:rPr>
              <a:t>04 </a:t>
            </a:r>
            <a:r>
              <a:rPr lang="pt-BR" sz="2200" dirty="0" smtClean="0">
                <a:solidFill>
                  <a:schemeClr val="bg1"/>
                </a:solidFill>
              </a:rPr>
              <a:t>/20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852936"/>
            <a:ext cx="8370881" cy="1454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60000" algn="r">
              <a:lnSpc>
                <a:spcPts val="11000"/>
              </a:lnSpc>
            </a:pPr>
            <a:r>
              <a:rPr lang="pt-BR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WIREFRAME</a:t>
            </a:r>
            <a:endParaRPr lang="pt-BR" sz="90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284923" y="400680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O que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é?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83568" y="1052736"/>
            <a:ext cx="784887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Wireframe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 desenho básico, como um esqueleto, que demonstra de forma direta a arquitetura de como o objeto (interface, página da internet, modelo, etc.) final será de acordo com as especificações relatadas. 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dirty="0"/>
              <a:t>Ele é elaborado para </a:t>
            </a:r>
            <a:r>
              <a:rPr lang="pt-BR" b="1" dirty="0">
                <a:solidFill>
                  <a:srgbClr val="FF0000"/>
                </a:solidFill>
              </a:rPr>
              <a:t>organizar os elementos que entrarão na composição do projeto final</a:t>
            </a:r>
            <a:r>
              <a:rPr lang="pt-BR" dirty="0"/>
              <a:t>, no entanto, ele deve ser feito da maneira mais simples possível, mostrando apenas o essencial, como uma espécie de rascunho, sem cores ou imagens.</a:t>
            </a: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619672" y="1691223"/>
            <a:ext cx="56886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i="1" dirty="0" smtClean="0"/>
              <a:t>“O </a:t>
            </a:r>
            <a:r>
              <a:rPr lang="pt-BR" sz="3000" b="1" i="1" dirty="0">
                <a:solidFill>
                  <a:srgbClr val="FF0000"/>
                </a:solidFill>
              </a:rPr>
              <a:t>objetivo</a:t>
            </a:r>
            <a:r>
              <a:rPr lang="pt-BR" sz="2000" i="1" dirty="0"/>
              <a:t> do </a:t>
            </a:r>
            <a:r>
              <a:rPr lang="pt-BR" sz="2000" b="1" i="1" dirty="0" err="1"/>
              <a:t>Wireframe</a:t>
            </a:r>
            <a:r>
              <a:rPr lang="pt-BR" sz="2000" i="1" dirty="0"/>
              <a:t> é auxiliar o desenvolvedor no entendimento dos requisitos que foram recolhidos junto ao cliente com relação as funções e objetos que um sistema </a:t>
            </a:r>
            <a:r>
              <a:rPr lang="pt-BR" sz="2000" i="1" dirty="0" smtClean="0"/>
              <a:t>deverá </a:t>
            </a:r>
            <a:r>
              <a:rPr lang="pt-BR" sz="2000" i="1" dirty="0"/>
              <a:t>conter</a:t>
            </a:r>
            <a:r>
              <a:rPr lang="pt-BR" sz="2000" i="1" dirty="0" smtClean="0"/>
              <a:t>.”</a:t>
            </a:r>
            <a:endParaRPr lang="pt-BR" sz="20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fivetechnology.com/images/blog/hunting_wirefram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38100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91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Fernando Jacó</dc:creator>
  <cp:lastModifiedBy>Camila</cp:lastModifiedBy>
  <cp:revision>56</cp:revision>
  <dcterms:created xsi:type="dcterms:W3CDTF">2016-02-01T17:21:03Z</dcterms:created>
  <dcterms:modified xsi:type="dcterms:W3CDTF">2016-02-23T22:42:11Z</dcterms:modified>
</cp:coreProperties>
</file>