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4" r:id="rId2"/>
    <p:sldId id="266" r:id="rId3"/>
  </p:sldIdLst>
  <p:sldSz cx="10756900" cy="4938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00"/>
    <a:srgbClr val="D95319"/>
    <a:srgbClr val="0072B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613" y="808257"/>
            <a:ext cx="8067675" cy="1719404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2593968"/>
            <a:ext cx="8067675" cy="1192379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14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1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7906" y="262941"/>
            <a:ext cx="2319457" cy="41853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537" y="262941"/>
            <a:ext cx="6823908" cy="41853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99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50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34" y="1231249"/>
            <a:ext cx="9277826" cy="2054367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934" y="3305052"/>
            <a:ext cx="9277826" cy="1080343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7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537" y="1314704"/>
            <a:ext cx="4571683" cy="313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5680" y="1314704"/>
            <a:ext cx="4571683" cy="313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26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938" y="262941"/>
            <a:ext cx="9277826" cy="9545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939" y="1210671"/>
            <a:ext cx="4550672" cy="593331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939" y="1804002"/>
            <a:ext cx="4550672" cy="26534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5680" y="1210671"/>
            <a:ext cx="4573084" cy="593331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45680" y="1804002"/>
            <a:ext cx="4573084" cy="26534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4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7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938" y="329248"/>
            <a:ext cx="3469380" cy="1152366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083" y="711084"/>
            <a:ext cx="5445681" cy="3509687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938" y="1481614"/>
            <a:ext cx="3469380" cy="2744873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73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938" y="329248"/>
            <a:ext cx="3469380" cy="1152366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3083" y="711084"/>
            <a:ext cx="5445681" cy="3509687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938" y="1481614"/>
            <a:ext cx="3469380" cy="2744873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1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9537" y="262941"/>
            <a:ext cx="9277826" cy="954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37" y="1314704"/>
            <a:ext cx="9277826" cy="313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537" y="4577456"/>
            <a:ext cx="2420303" cy="2629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3223" y="4577456"/>
            <a:ext cx="3630454" cy="2629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7060" y="4577456"/>
            <a:ext cx="2420303" cy="2629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22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9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6E586719-07B4-76FE-D377-8CEB2D4FA2B4}"/>
              </a:ext>
            </a:extLst>
          </p:cNvPr>
          <p:cNvGrpSpPr/>
          <p:nvPr/>
        </p:nvGrpSpPr>
        <p:grpSpPr>
          <a:xfrm>
            <a:off x="70338" y="366712"/>
            <a:ext cx="2317585" cy="1685341"/>
            <a:chOff x="70338" y="366712"/>
            <a:chExt cx="2317585" cy="16853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86D12F3A-13C9-8AAC-98A0-41341615B038}"/>
                    </a:ext>
                  </a:extLst>
                </p:cNvPr>
                <p:cNvSpPr txBox="1"/>
                <p:nvPr/>
              </p:nvSpPr>
              <p:spPr>
                <a:xfrm>
                  <a:off x="1286499" y="366712"/>
                  <a:ext cx="562462" cy="3636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86D12F3A-13C9-8AAC-98A0-41341615B0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499" y="366712"/>
                  <a:ext cx="562462" cy="363626"/>
                </a:xfrm>
                <a:prstGeom prst="rect">
                  <a:avLst/>
                </a:prstGeom>
                <a:blipFill>
                  <a:blip r:embed="rId2"/>
                  <a:stretch>
                    <a:fillRect l="-10870" t="-3333" r="-4348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EB45256-D5A0-ACCE-806D-15D2B4E8BDB3}"/>
                    </a:ext>
                  </a:extLst>
                </p:cNvPr>
                <p:cNvSpPr txBox="1"/>
                <p:nvPr/>
              </p:nvSpPr>
              <p:spPr>
                <a:xfrm>
                  <a:off x="70338" y="366712"/>
                  <a:ext cx="518924" cy="3979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EB45256-D5A0-ACCE-806D-15D2B4E8B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8" y="366712"/>
                  <a:ext cx="518924" cy="397994"/>
                </a:xfrm>
                <a:prstGeom prst="rect">
                  <a:avLst/>
                </a:prstGeom>
                <a:blipFill>
                  <a:blip r:embed="rId3"/>
                  <a:stretch>
                    <a:fillRect l="-9412" t="-1538" r="-4706" b="-1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C4221A05-81C3-F220-462E-AFB7EB24EBC0}"/>
                    </a:ext>
                  </a:extLst>
                </p:cNvPr>
                <p:cNvSpPr txBox="1"/>
                <p:nvPr/>
              </p:nvSpPr>
              <p:spPr>
                <a:xfrm>
                  <a:off x="653185" y="366712"/>
                  <a:ext cx="568617" cy="3636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C4221A05-81C3-F220-462E-AFB7EB24E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85" y="366712"/>
                  <a:ext cx="568617" cy="363626"/>
                </a:xfrm>
                <a:prstGeom prst="rect">
                  <a:avLst/>
                </a:prstGeom>
                <a:blipFill>
                  <a:blip r:embed="rId4"/>
                  <a:stretch>
                    <a:fillRect l="-5376" t="-3333" r="-4301"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13768A16-5813-F28D-E328-37F11D4EC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8962" y="1876989"/>
              <a:ext cx="489937" cy="0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2C52F216-9CD6-626A-57D6-EE629491BC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583" y="1183122"/>
              <a:ext cx="489937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A51785D3-38C7-829C-1866-1D311558A4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7986" y="506393"/>
              <a:ext cx="489937" cy="0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89A35C82-958C-DC99-173D-D09D0ADFAC06}"/>
                    </a:ext>
                  </a:extLst>
                </p:cNvPr>
                <p:cNvSpPr txBox="1"/>
                <p:nvPr/>
              </p:nvSpPr>
              <p:spPr>
                <a:xfrm>
                  <a:off x="1273756" y="1008587"/>
                  <a:ext cx="505908" cy="3979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89A35C82-958C-DC99-173D-D09D0ADFAC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3756" y="1008587"/>
                  <a:ext cx="505908" cy="397994"/>
                </a:xfrm>
                <a:prstGeom prst="rect">
                  <a:avLst/>
                </a:prstGeom>
                <a:blipFill>
                  <a:blip r:embed="rId5"/>
                  <a:stretch>
                    <a:fillRect l="-12048" t="-1515" r="-4819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0C6C59BC-D695-4FAC-1909-421E13EB90FA}"/>
                    </a:ext>
                  </a:extLst>
                </p:cNvPr>
                <p:cNvSpPr txBox="1"/>
                <p:nvPr/>
              </p:nvSpPr>
              <p:spPr>
                <a:xfrm>
                  <a:off x="1442124" y="1654059"/>
                  <a:ext cx="317203" cy="3636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0C6C59BC-D695-4FAC-1909-421E13EB90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124" y="1654059"/>
                  <a:ext cx="317203" cy="363626"/>
                </a:xfrm>
                <a:prstGeom prst="rect">
                  <a:avLst/>
                </a:prstGeom>
                <a:blipFill>
                  <a:blip r:embed="rId6"/>
                  <a:stretch>
                    <a:fillRect l="-19231" t="-3333" r="-13462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13D322F4-93C6-8190-6265-6FF1CEE595D4}"/>
                    </a:ext>
                  </a:extLst>
                </p:cNvPr>
                <p:cNvSpPr txBox="1"/>
                <p:nvPr/>
              </p:nvSpPr>
              <p:spPr>
                <a:xfrm>
                  <a:off x="225962" y="1654059"/>
                  <a:ext cx="442814" cy="3979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13D322F4-93C6-8190-6265-6FF1CEE59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962" y="1654059"/>
                  <a:ext cx="442814" cy="397994"/>
                </a:xfrm>
                <a:prstGeom prst="rect">
                  <a:avLst/>
                </a:prstGeom>
                <a:blipFill>
                  <a:blip r:embed="rId7"/>
                  <a:stretch>
                    <a:fillRect l="-10959" t="-1515" r="-5479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DD73BE13-B536-C9F4-7E98-6265EBB158CE}"/>
                    </a:ext>
                  </a:extLst>
                </p:cNvPr>
                <p:cNvSpPr txBox="1"/>
                <p:nvPr/>
              </p:nvSpPr>
              <p:spPr>
                <a:xfrm>
                  <a:off x="808808" y="1654059"/>
                  <a:ext cx="323358" cy="3636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DD73BE13-B536-C9F4-7E98-6265EBB15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808" y="1654059"/>
                  <a:ext cx="323358" cy="363626"/>
                </a:xfrm>
                <a:prstGeom prst="rect">
                  <a:avLst/>
                </a:prstGeom>
                <a:blipFill>
                  <a:blip r:embed="rId8"/>
                  <a:stretch>
                    <a:fillRect l="-11321" t="-3333" r="-13208"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60D4D418-9398-52B6-B784-55D9E8CB47CF}"/>
              </a:ext>
            </a:extLst>
          </p:cNvPr>
          <p:cNvGrpSpPr/>
          <p:nvPr/>
        </p:nvGrpSpPr>
        <p:grpSpPr>
          <a:xfrm>
            <a:off x="1673515" y="115851"/>
            <a:ext cx="9021903" cy="4692305"/>
            <a:chOff x="1673515" y="115851"/>
            <a:chExt cx="9021903" cy="4692305"/>
          </a:xfrm>
        </p:grpSpPr>
        <p:pic>
          <p:nvPicPr>
            <p:cNvPr id="18" name="Picture 38">
              <a:extLst>
                <a:ext uri="{FF2B5EF4-FFF2-40B4-BE49-F238E27FC236}">
                  <a16:creationId xmlns:a16="http://schemas.microsoft.com/office/drawing/2014/main" id="{A74F0220-AB09-8DC0-A2D2-C70B87F82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0705" t="81816" r="21711" b="4854"/>
            <a:stretch/>
          </p:blipFill>
          <p:spPr>
            <a:xfrm>
              <a:off x="8045234" y="2987732"/>
              <a:ext cx="2440369" cy="500063"/>
            </a:xfrm>
            <a:prstGeom prst="rect">
              <a:avLst/>
            </a:prstGeom>
          </p:spPr>
        </p:pic>
        <p:pic>
          <p:nvPicPr>
            <p:cNvPr id="20" name="Picture 35">
              <a:extLst>
                <a:ext uri="{FF2B5EF4-FFF2-40B4-BE49-F238E27FC236}">
                  <a16:creationId xmlns:a16="http://schemas.microsoft.com/office/drawing/2014/main" id="{C2A1A44A-3305-DBB4-8C8D-48BB4EDB4D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2683" t="6892" r="36008" b="45489"/>
            <a:stretch/>
          </p:blipFill>
          <p:spPr>
            <a:xfrm>
              <a:off x="2104670" y="143994"/>
              <a:ext cx="5001721" cy="3291825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EFA26B8-F34F-38E1-CF9B-2E8C3A103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418" y="366712"/>
              <a:ext cx="2860000" cy="2145000"/>
            </a:xfrm>
            <a:prstGeom prst="rect">
              <a:avLst/>
            </a:prstGeom>
          </p:spPr>
        </p:pic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F70FE0F-EEC6-DF08-09AC-C343D4725693}"/>
                </a:ext>
              </a:extLst>
            </p:cNvPr>
            <p:cNvGrpSpPr/>
            <p:nvPr/>
          </p:nvGrpSpPr>
          <p:grpSpPr>
            <a:xfrm>
              <a:off x="9220115" y="1588592"/>
              <a:ext cx="166688" cy="204790"/>
              <a:chOff x="9446697" y="4511180"/>
              <a:chExt cx="166688" cy="204790"/>
            </a:xfrm>
          </p:grpSpPr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60F8AC4-3C9F-4D77-F915-DA617E0AE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6697" y="4523087"/>
                <a:ext cx="166688" cy="50705"/>
              </a:xfrm>
              <a:prstGeom prst="line">
                <a:avLst/>
              </a:prstGeom>
              <a:ln w="381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D5C9E80-40BC-8660-771A-152CBB447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9098" y="4554045"/>
                <a:ext cx="0" cy="161925"/>
              </a:xfrm>
              <a:prstGeom prst="line">
                <a:avLst/>
              </a:prstGeom>
              <a:ln w="381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3BA21D50-2B92-6379-B557-08DB4703D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0984" y="4511180"/>
                <a:ext cx="0" cy="161925"/>
              </a:xfrm>
              <a:prstGeom prst="line">
                <a:avLst/>
              </a:prstGeom>
              <a:ln w="381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5DD5804D-B333-F6FA-2055-00402787AA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6697" y="4650133"/>
                <a:ext cx="166688" cy="50705"/>
              </a:xfrm>
              <a:prstGeom prst="line">
                <a:avLst/>
              </a:prstGeom>
              <a:ln w="381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42">
              <a:extLst>
                <a:ext uri="{FF2B5EF4-FFF2-40B4-BE49-F238E27FC236}">
                  <a16:creationId xmlns:a16="http://schemas.microsoft.com/office/drawing/2014/main" id="{C1F35941-8CBA-C8E7-3CC6-77953864F4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16497" y="115851"/>
              <a:ext cx="2103619" cy="1547261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41">
              <a:extLst>
                <a:ext uri="{FF2B5EF4-FFF2-40B4-BE49-F238E27FC236}">
                  <a16:creationId xmlns:a16="http://schemas.microsoft.com/office/drawing/2014/main" id="{40887B9A-1830-3BE2-95E3-54578DC98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7405" y="1663112"/>
              <a:ext cx="2082710" cy="1772707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7757544-F121-2090-78D6-9B541171F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8961" y="2698069"/>
              <a:ext cx="0" cy="10450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0A53580-0E06-7742-4D57-AA46BA0FBCD5}"/>
                </a:ext>
              </a:extLst>
            </p:cNvPr>
            <p:cNvCxnSpPr>
              <a:cxnSpLocks/>
            </p:cNvCxnSpPr>
            <p:nvPr/>
          </p:nvCxnSpPr>
          <p:spPr>
            <a:xfrm>
              <a:off x="1848962" y="3743097"/>
              <a:ext cx="113937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7B4AF8C-8332-512A-1E6D-100015511A4C}"/>
                </a:ext>
              </a:extLst>
            </p:cNvPr>
            <p:cNvCxnSpPr>
              <a:cxnSpLocks/>
            </p:cNvCxnSpPr>
            <p:nvPr/>
          </p:nvCxnSpPr>
          <p:spPr>
            <a:xfrm>
              <a:off x="8938623" y="2013464"/>
              <a:ext cx="396566" cy="2961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D227905-5C03-BB42-994A-96474C16F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8623" y="1516062"/>
              <a:ext cx="0" cy="5126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118">
              <a:extLst>
                <a:ext uri="{FF2B5EF4-FFF2-40B4-BE49-F238E27FC236}">
                  <a16:creationId xmlns:a16="http://schemas.microsoft.com/office/drawing/2014/main" id="{B3E58EE7-45ED-69ED-D72D-19825C4C3583}"/>
                </a:ext>
              </a:extLst>
            </p:cNvPr>
            <p:cNvSpPr txBox="1"/>
            <p:nvPr/>
          </p:nvSpPr>
          <p:spPr>
            <a:xfrm>
              <a:off x="3031875" y="3487795"/>
              <a:ext cx="316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</a:t>
              </a:r>
            </a:p>
          </p:txBody>
        </p:sp>
        <p:sp>
          <p:nvSpPr>
            <p:cNvPr id="29" name="TextBox 118">
              <a:extLst>
                <a:ext uri="{FF2B5EF4-FFF2-40B4-BE49-F238E27FC236}">
                  <a16:creationId xmlns:a16="http://schemas.microsoft.com/office/drawing/2014/main" id="{40FC4235-FD53-228C-5B9A-290C0E4C7575}"/>
                </a:ext>
              </a:extLst>
            </p:cNvPr>
            <p:cNvSpPr txBox="1"/>
            <p:nvPr/>
          </p:nvSpPr>
          <p:spPr>
            <a:xfrm>
              <a:off x="1673515" y="2207160"/>
              <a:ext cx="316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</a:t>
              </a:r>
            </a:p>
          </p:txBody>
        </p:sp>
        <p:sp>
          <p:nvSpPr>
            <p:cNvPr id="30" name="TextBox 118">
              <a:extLst>
                <a:ext uri="{FF2B5EF4-FFF2-40B4-BE49-F238E27FC236}">
                  <a16:creationId xmlns:a16="http://schemas.microsoft.com/office/drawing/2014/main" id="{9D322E9A-9A14-1CC6-2E89-CA3913D1D6B1}"/>
                </a:ext>
              </a:extLst>
            </p:cNvPr>
            <p:cNvSpPr txBox="1"/>
            <p:nvPr/>
          </p:nvSpPr>
          <p:spPr>
            <a:xfrm>
              <a:off x="9150644" y="2166067"/>
              <a:ext cx="316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</a:t>
              </a:r>
            </a:p>
          </p:txBody>
        </p:sp>
        <p:sp>
          <p:nvSpPr>
            <p:cNvPr id="31" name="TextBox 118">
              <a:extLst>
                <a:ext uri="{FF2B5EF4-FFF2-40B4-BE49-F238E27FC236}">
                  <a16:creationId xmlns:a16="http://schemas.microsoft.com/office/drawing/2014/main" id="{8772760A-DF21-6481-294D-6F527B8C8070}"/>
                </a:ext>
              </a:extLst>
            </p:cNvPr>
            <p:cNvSpPr txBox="1"/>
            <p:nvPr/>
          </p:nvSpPr>
          <p:spPr>
            <a:xfrm>
              <a:off x="8644002" y="1270207"/>
              <a:ext cx="316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</a:t>
              </a: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DEA11F8F-020B-FCC8-9E13-F1E234E9258A}"/>
                </a:ext>
              </a:extLst>
            </p:cNvPr>
            <p:cNvGrpSpPr/>
            <p:nvPr/>
          </p:nvGrpSpPr>
          <p:grpSpPr>
            <a:xfrm>
              <a:off x="3682866" y="3374929"/>
              <a:ext cx="1932735" cy="1433227"/>
              <a:chOff x="3682866" y="3374929"/>
              <a:chExt cx="1932735" cy="143322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4E03F018-9B48-D4A2-544D-9AC046C54063}"/>
                      </a:ext>
                    </a:extLst>
                  </p:cNvPr>
                  <p:cNvSpPr txBox="1"/>
                  <p:nvPr/>
                </p:nvSpPr>
                <p:spPr>
                  <a:xfrm>
                    <a:off x="3689021" y="3728583"/>
                    <a:ext cx="534057" cy="3177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000" dirty="0">
                      <a:solidFill>
                        <a:srgbClr val="0000C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4E03F018-9B48-D4A2-544D-9AC046C540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9021" y="3728583"/>
                    <a:ext cx="534057" cy="31777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364" t="-1923" r="-454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C86E79DE-94DB-3472-FA58-DBD3F7CC9A92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082" y="3774924"/>
                    <a:ext cx="505908" cy="34907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C86E79DE-94DB-3472-FA58-DBD3F7CC9A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082" y="3774924"/>
                    <a:ext cx="505908" cy="34907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048" r="-4819" b="-1724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54962BD1-D0AC-EF5B-F8D5-DA69FDDB0DC4}"/>
                      </a:ext>
                    </a:extLst>
                  </p:cNvPr>
                  <p:cNvSpPr txBox="1"/>
                  <p:nvPr/>
                </p:nvSpPr>
                <p:spPr>
                  <a:xfrm>
                    <a:off x="3682867" y="4459086"/>
                    <a:ext cx="501163" cy="34907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000" dirty="0">
                      <a:solidFill>
                        <a:srgbClr val="0000C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54962BD1-D0AC-EF5B-F8D5-DA69FDDB0D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2867" y="4459086"/>
                    <a:ext cx="501163" cy="34907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756" r="-4878" b="-1724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DE2CFACC-9A90-7B66-EA00-84F81DE5EEF7}"/>
                      </a:ext>
                    </a:extLst>
                  </p:cNvPr>
                  <p:cNvSpPr txBox="1"/>
                  <p:nvPr/>
                </p:nvSpPr>
                <p:spPr>
                  <a:xfrm>
                    <a:off x="3682866" y="4093835"/>
                    <a:ext cx="540212" cy="3177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000" dirty="0">
                      <a:solidFill>
                        <a:srgbClr val="0000C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DE2CFACC-9A90-7B66-EA00-84F81DE5EE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2866" y="4093835"/>
                    <a:ext cx="540212" cy="31777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618" t="-1923" r="-4494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C8C9209A-371D-AF7A-2F92-896DD05E43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993" y="3393517"/>
                <a:ext cx="2744" cy="349581"/>
              </a:xfrm>
              <a:prstGeom prst="straightConnector1">
                <a:avLst/>
              </a:prstGeom>
              <a:ln w="127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EDDD4C93-E41C-0912-183F-4AF4AC0BF2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4005" y="3374929"/>
                <a:ext cx="3113" cy="38989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A086E5AD-3691-A3E8-4555-1864F072A418}"/>
                      </a:ext>
                    </a:extLst>
                  </p:cNvPr>
                  <p:cNvSpPr txBox="1"/>
                  <p:nvPr/>
                </p:nvSpPr>
                <p:spPr>
                  <a:xfrm>
                    <a:off x="5178942" y="3722973"/>
                    <a:ext cx="316625" cy="3177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000" dirty="0">
                      <a:solidFill>
                        <a:srgbClr val="0000C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A086E5AD-3691-A3E8-4555-1864F072A4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8942" y="3722973"/>
                    <a:ext cx="316625" cy="31777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9231" t="-1923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87410981-DF26-6EC5-2641-459437902AF9}"/>
                      </a:ext>
                    </a:extLst>
                  </p:cNvPr>
                  <p:cNvSpPr txBox="1"/>
                  <p:nvPr/>
                </p:nvSpPr>
                <p:spPr>
                  <a:xfrm>
                    <a:off x="5172787" y="4453476"/>
                    <a:ext cx="442814" cy="34907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000" dirty="0">
                      <a:solidFill>
                        <a:srgbClr val="0000C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87410981-DF26-6EC5-2641-459437902A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2787" y="4453476"/>
                    <a:ext cx="442814" cy="34907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1111" r="-6944" b="-1929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87F1F433-B011-8D3C-E8A2-F93EB24062D4}"/>
                      </a:ext>
                    </a:extLst>
                  </p:cNvPr>
                  <p:cNvSpPr txBox="1"/>
                  <p:nvPr/>
                </p:nvSpPr>
                <p:spPr>
                  <a:xfrm>
                    <a:off x="5172787" y="4088225"/>
                    <a:ext cx="308418" cy="3177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000" dirty="0">
                      <a:solidFill>
                        <a:srgbClr val="0000C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87F1F433-B011-8D3C-E8A2-F93EB2406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2787" y="4088225"/>
                    <a:ext cx="308418" cy="31777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2000" t="-1923" r="-4000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0BD87ADC-F1E8-3982-AA63-9C8AAFBB0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9830" y="3387907"/>
                <a:ext cx="2744" cy="349581"/>
              </a:xfrm>
              <a:prstGeom prst="straightConnector1">
                <a:avLst/>
              </a:prstGeom>
              <a:ln w="127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右大括号 58">
              <a:extLst>
                <a:ext uri="{FF2B5EF4-FFF2-40B4-BE49-F238E27FC236}">
                  <a16:creationId xmlns:a16="http://schemas.microsoft.com/office/drawing/2014/main" id="{AEC59A4A-A729-D5F5-4C51-F18A762A9400}"/>
                </a:ext>
              </a:extLst>
            </p:cNvPr>
            <p:cNvSpPr/>
            <p:nvPr/>
          </p:nvSpPr>
          <p:spPr>
            <a:xfrm>
              <a:off x="2829959" y="506393"/>
              <a:ext cx="288470" cy="137059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6DA32B33-4452-E850-39D4-1AD18A72F60C}"/>
                    </a:ext>
                  </a:extLst>
                </p:cNvPr>
                <p:cNvSpPr txBox="1"/>
                <p:nvPr/>
              </p:nvSpPr>
              <p:spPr>
                <a:xfrm>
                  <a:off x="3233387" y="1029234"/>
                  <a:ext cx="3140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𝑑𝑡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6DA32B33-4452-E850-39D4-1AD18A72F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387" y="1029234"/>
                  <a:ext cx="314060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9231" r="-17308"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右大括号 60">
              <a:extLst>
                <a:ext uri="{FF2B5EF4-FFF2-40B4-BE49-F238E27FC236}">
                  <a16:creationId xmlns:a16="http://schemas.microsoft.com/office/drawing/2014/main" id="{DD10F58C-F252-CF4A-64CB-D431B9ADF1BD}"/>
                </a:ext>
              </a:extLst>
            </p:cNvPr>
            <p:cNvSpPr/>
            <p:nvPr/>
          </p:nvSpPr>
          <p:spPr>
            <a:xfrm rot="16200000">
              <a:off x="4520298" y="2162712"/>
              <a:ext cx="288470" cy="137059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B89C9A0C-FAA1-9073-1A1A-6EFD8346E035}"/>
                    </a:ext>
                  </a:extLst>
                </p:cNvPr>
                <p:cNvSpPr txBox="1"/>
                <p:nvPr/>
              </p:nvSpPr>
              <p:spPr>
                <a:xfrm>
                  <a:off x="4507503" y="2325719"/>
                  <a:ext cx="3140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𝑑𝑡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B89C9A0C-FAA1-9073-1A1A-6EFD8346E0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503" y="2325719"/>
                  <a:ext cx="314060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9231" r="-17308"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90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CC1ACBE-3821-3493-1CFE-5748F3FF638C}"/>
              </a:ext>
            </a:extLst>
          </p:cNvPr>
          <p:cNvGrpSpPr/>
          <p:nvPr/>
        </p:nvGrpSpPr>
        <p:grpSpPr>
          <a:xfrm>
            <a:off x="63808" y="151022"/>
            <a:ext cx="10641006" cy="4692305"/>
            <a:chOff x="63808" y="151022"/>
            <a:chExt cx="10641006" cy="469230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0F170C6-055C-F487-0261-6DA5ED5B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6819" y="401883"/>
              <a:ext cx="2877995" cy="2157424"/>
            </a:xfrm>
            <a:prstGeom prst="rect">
              <a:avLst/>
            </a:prstGeom>
          </p:spPr>
        </p:pic>
        <p:pic>
          <p:nvPicPr>
            <p:cNvPr id="18" name="Picture 38">
              <a:extLst>
                <a:ext uri="{FF2B5EF4-FFF2-40B4-BE49-F238E27FC236}">
                  <a16:creationId xmlns:a16="http://schemas.microsoft.com/office/drawing/2014/main" id="{A74F0220-AB09-8DC0-A2D2-C70B87F82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705" t="81816" r="21711" b="4854"/>
            <a:stretch/>
          </p:blipFill>
          <p:spPr>
            <a:xfrm>
              <a:off x="8038704" y="3022903"/>
              <a:ext cx="2440369" cy="500063"/>
            </a:xfrm>
            <a:prstGeom prst="rect">
              <a:avLst/>
            </a:prstGeom>
          </p:spPr>
        </p:pic>
        <p:pic>
          <p:nvPicPr>
            <p:cNvPr id="20" name="Picture 35">
              <a:extLst>
                <a:ext uri="{FF2B5EF4-FFF2-40B4-BE49-F238E27FC236}">
                  <a16:creationId xmlns:a16="http://schemas.microsoft.com/office/drawing/2014/main" id="{C2A1A44A-3305-DBB4-8C8D-48BB4EDB4D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683" t="6892" r="36008" b="45489"/>
            <a:stretch/>
          </p:blipFill>
          <p:spPr>
            <a:xfrm>
              <a:off x="2098140" y="179165"/>
              <a:ext cx="5001721" cy="3291825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</p:pic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F70FE0F-EEC6-DF08-09AC-C343D4725693}"/>
                </a:ext>
              </a:extLst>
            </p:cNvPr>
            <p:cNvGrpSpPr/>
            <p:nvPr/>
          </p:nvGrpSpPr>
          <p:grpSpPr>
            <a:xfrm>
              <a:off x="9213585" y="1623763"/>
              <a:ext cx="166688" cy="204790"/>
              <a:chOff x="9446697" y="4511180"/>
              <a:chExt cx="166688" cy="204790"/>
            </a:xfrm>
          </p:grpSpPr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60F8AC4-3C9F-4D77-F915-DA617E0AE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6697" y="4523087"/>
                <a:ext cx="166688" cy="50705"/>
              </a:xfrm>
              <a:prstGeom prst="line">
                <a:avLst/>
              </a:prstGeom>
              <a:ln w="381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D5C9E80-40BC-8660-771A-152CBB447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9098" y="4554045"/>
                <a:ext cx="0" cy="161925"/>
              </a:xfrm>
              <a:prstGeom prst="line">
                <a:avLst/>
              </a:prstGeom>
              <a:ln w="381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3BA21D50-2B92-6379-B557-08DB4703D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0984" y="4511180"/>
                <a:ext cx="0" cy="161925"/>
              </a:xfrm>
              <a:prstGeom prst="line">
                <a:avLst/>
              </a:prstGeom>
              <a:ln w="381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5DD5804D-B333-F6FA-2055-00402787AA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6697" y="4650133"/>
                <a:ext cx="166688" cy="50705"/>
              </a:xfrm>
              <a:prstGeom prst="line">
                <a:avLst/>
              </a:prstGeom>
              <a:ln w="381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42">
              <a:extLst>
                <a:ext uri="{FF2B5EF4-FFF2-40B4-BE49-F238E27FC236}">
                  <a16:creationId xmlns:a16="http://schemas.microsoft.com/office/drawing/2014/main" id="{C1F35941-8CBA-C8E7-3CC6-77953864F4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09967" y="151022"/>
              <a:ext cx="2103619" cy="1547261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41">
              <a:extLst>
                <a:ext uri="{FF2B5EF4-FFF2-40B4-BE49-F238E27FC236}">
                  <a16:creationId xmlns:a16="http://schemas.microsoft.com/office/drawing/2014/main" id="{40887B9A-1830-3BE2-95E3-54578DC98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875" y="1698283"/>
              <a:ext cx="2082710" cy="1772707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7757544-F121-2090-78D6-9B541171F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2431" y="2733240"/>
              <a:ext cx="0" cy="10450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0A53580-0E06-7742-4D57-AA46BA0FBCD5}"/>
                </a:ext>
              </a:extLst>
            </p:cNvPr>
            <p:cNvCxnSpPr>
              <a:cxnSpLocks/>
            </p:cNvCxnSpPr>
            <p:nvPr/>
          </p:nvCxnSpPr>
          <p:spPr>
            <a:xfrm>
              <a:off x="1842432" y="3778268"/>
              <a:ext cx="113937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7B4AF8C-8332-512A-1E6D-100015511A4C}"/>
                </a:ext>
              </a:extLst>
            </p:cNvPr>
            <p:cNvCxnSpPr>
              <a:cxnSpLocks/>
            </p:cNvCxnSpPr>
            <p:nvPr/>
          </p:nvCxnSpPr>
          <p:spPr>
            <a:xfrm>
              <a:off x="8932093" y="2048635"/>
              <a:ext cx="396566" cy="2961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D227905-5C03-BB42-994A-96474C16F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2093" y="1551233"/>
              <a:ext cx="0" cy="5126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118">
              <a:extLst>
                <a:ext uri="{FF2B5EF4-FFF2-40B4-BE49-F238E27FC236}">
                  <a16:creationId xmlns:a16="http://schemas.microsoft.com/office/drawing/2014/main" id="{B3E58EE7-45ED-69ED-D72D-19825C4C3583}"/>
                </a:ext>
              </a:extLst>
            </p:cNvPr>
            <p:cNvSpPr txBox="1"/>
            <p:nvPr/>
          </p:nvSpPr>
          <p:spPr>
            <a:xfrm>
              <a:off x="3025345" y="3522966"/>
              <a:ext cx="316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</a:t>
              </a:r>
            </a:p>
          </p:txBody>
        </p:sp>
        <p:sp>
          <p:nvSpPr>
            <p:cNvPr id="29" name="TextBox 118">
              <a:extLst>
                <a:ext uri="{FF2B5EF4-FFF2-40B4-BE49-F238E27FC236}">
                  <a16:creationId xmlns:a16="http://schemas.microsoft.com/office/drawing/2014/main" id="{40FC4235-FD53-228C-5B9A-290C0E4C7575}"/>
                </a:ext>
              </a:extLst>
            </p:cNvPr>
            <p:cNvSpPr txBox="1"/>
            <p:nvPr/>
          </p:nvSpPr>
          <p:spPr>
            <a:xfrm>
              <a:off x="1666985" y="2242331"/>
              <a:ext cx="316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</a:t>
              </a:r>
            </a:p>
          </p:txBody>
        </p:sp>
        <p:sp>
          <p:nvSpPr>
            <p:cNvPr id="30" name="TextBox 118">
              <a:extLst>
                <a:ext uri="{FF2B5EF4-FFF2-40B4-BE49-F238E27FC236}">
                  <a16:creationId xmlns:a16="http://schemas.microsoft.com/office/drawing/2014/main" id="{9D322E9A-9A14-1CC6-2E89-CA3913D1D6B1}"/>
                </a:ext>
              </a:extLst>
            </p:cNvPr>
            <p:cNvSpPr txBox="1"/>
            <p:nvPr/>
          </p:nvSpPr>
          <p:spPr>
            <a:xfrm>
              <a:off x="9144114" y="2189515"/>
              <a:ext cx="316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</a:t>
              </a:r>
            </a:p>
          </p:txBody>
        </p:sp>
        <p:sp>
          <p:nvSpPr>
            <p:cNvPr id="31" name="TextBox 118">
              <a:extLst>
                <a:ext uri="{FF2B5EF4-FFF2-40B4-BE49-F238E27FC236}">
                  <a16:creationId xmlns:a16="http://schemas.microsoft.com/office/drawing/2014/main" id="{8772760A-DF21-6481-294D-6F527B8C8070}"/>
                </a:ext>
              </a:extLst>
            </p:cNvPr>
            <p:cNvSpPr txBox="1"/>
            <p:nvPr/>
          </p:nvSpPr>
          <p:spPr>
            <a:xfrm>
              <a:off x="8637472" y="1305378"/>
              <a:ext cx="316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E03F018-9B48-D4A2-544D-9AC046C54063}"/>
                    </a:ext>
                  </a:extLst>
                </p:cNvPr>
                <p:cNvSpPr txBox="1"/>
                <p:nvPr/>
              </p:nvSpPr>
              <p:spPr>
                <a:xfrm>
                  <a:off x="3682491" y="3763754"/>
                  <a:ext cx="534057" cy="3177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E03F018-9B48-D4A2-544D-9AC046C54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2491" y="3763754"/>
                  <a:ext cx="534057" cy="317779"/>
                </a:xfrm>
                <a:prstGeom prst="rect">
                  <a:avLst/>
                </a:prstGeom>
                <a:blipFill>
                  <a:blip r:embed="rId4"/>
                  <a:stretch>
                    <a:fillRect l="-11364" r="-4545" b="-226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86E79DE-94DB-3472-FA58-DBD3F7CC9A92}"/>
                    </a:ext>
                  </a:extLst>
                </p:cNvPr>
                <p:cNvSpPr txBox="1"/>
                <p:nvPr/>
              </p:nvSpPr>
              <p:spPr>
                <a:xfrm>
                  <a:off x="4455552" y="3810095"/>
                  <a:ext cx="505908" cy="3490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86E79DE-94DB-3472-FA58-DBD3F7CC9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552" y="3810095"/>
                  <a:ext cx="505908" cy="349070"/>
                </a:xfrm>
                <a:prstGeom prst="rect">
                  <a:avLst/>
                </a:prstGeom>
                <a:blipFill>
                  <a:blip r:embed="rId5"/>
                  <a:stretch>
                    <a:fillRect l="-12048" r="-4819" b="-192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54962BD1-D0AC-EF5B-F8D5-DA69FDDB0DC4}"/>
                    </a:ext>
                  </a:extLst>
                </p:cNvPr>
                <p:cNvSpPr txBox="1"/>
                <p:nvPr/>
              </p:nvSpPr>
              <p:spPr>
                <a:xfrm>
                  <a:off x="3676337" y="4494257"/>
                  <a:ext cx="501163" cy="3490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54962BD1-D0AC-EF5B-F8D5-DA69FDDB0D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6337" y="4494257"/>
                  <a:ext cx="501163" cy="349070"/>
                </a:xfrm>
                <a:prstGeom prst="rect">
                  <a:avLst/>
                </a:prstGeom>
                <a:blipFill>
                  <a:blip r:embed="rId6"/>
                  <a:stretch>
                    <a:fillRect l="-9756" r="-4878" b="-172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DE2CFACC-9A90-7B66-EA00-84F81DE5EEF7}"/>
                    </a:ext>
                  </a:extLst>
                </p:cNvPr>
                <p:cNvSpPr txBox="1"/>
                <p:nvPr/>
              </p:nvSpPr>
              <p:spPr>
                <a:xfrm>
                  <a:off x="3676336" y="4129006"/>
                  <a:ext cx="540212" cy="3177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DE2CFACC-9A90-7B66-EA00-84F81DE5EE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6336" y="4129006"/>
                  <a:ext cx="540212" cy="317779"/>
                </a:xfrm>
                <a:prstGeom prst="rect">
                  <a:avLst/>
                </a:prstGeom>
                <a:blipFill>
                  <a:blip r:embed="rId7"/>
                  <a:stretch>
                    <a:fillRect l="-5618" r="-4494" b="-1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C8C9209A-371D-AF7A-2F92-896DD05E4348}"/>
                </a:ext>
              </a:extLst>
            </p:cNvPr>
            <p:cNvCxnSpPr>
              <a:cxnSpLocks/>
            </p:cNvCxnSpPr>
            <p:nvPr/>
          </p:nvCxnSpPr>
          <p:spPr>
            <a:xfrm>
              <a:off x="3940463" y="3428688"/>
              <a:ext cx="2744" cy="349581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EDDD4C93-E41C-0912-183F-4AF4AC0BF2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7475" y="3410100"/>
              <a:ext cx="3113" cy="389897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A086E5AD-3691-A3E8-4555-1864F072A418}"/>
                    </a:ext>
                  </a:extLst>
                </p:cNvPr>
                <p:cNvSpPr txBox="1"/>
                <p:nvPr/>
              </p:nvSpPr>
              <p:spPr>
                <a:xfrm>
                  <a:off x="5172412" y="3758144"/>
                  <a:ext cx="316625" cy="3177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A086E5AD-3691-A3E8-4555-1864F072A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2412" y="3758144"/>
                  <a:ext cx="316625" cy="317779"/>
                </a:xfrm>
                <a:prstGeom prst="rect">
                  <a:avLst/>
                </a:prstGeom>
                <a:blipFill>
                  <a:blip r:embed="rId8"/>
                  <a:stretch>
                    <a:fillRect l="-19231" b="-226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87410981-DF26-6EC5-2641-459437902AF9}"/>
                    </a:ext>
                  </a:extLst>
                </p:cNvPr>
                <p:cNvSpPr txBox="1"/>
                <p:nvPr/>
              </p:nvSpPr>
              <p:spPr>
                <a:xfrm>
                  <a:off x="5166257" y="4488647"/>
                  <a:ext cx="442814" cy="3490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87410981-DF26-6EC5-2641-459437902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257" y="4488647"/>
                  <a:ext cx="442814" cy="349070"/>
                </a:xfrm>
                <a:prstGeom prst="rect">
                  <a:avLst/>
                </a:prstGeom>
                <a:blipFill>
                  <a:blip r:embed="rId9"/>
                  <a:stretch>
                    <a:fillRect l="-10959" r="-5479" b="-172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87F1F433-B011-8D3C-E8A2-F93EB24062D4}"/>
                    </a:ext>
                  </a:extLst>
                </p:cNvPr>
                <p:cNvSpPr txBox="1"/>
                <p:nvPr/>
              </p:nvSpPr>
              <p:spPr>
                <a:xfrm>
                  <a:off x="5166257" y="4123396"/>
                  <a:ext cx="308418" cy="3177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87F1F433-B011-8D3C-E8A2-F93EB2406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257" y="4123396"/>
                  <a:ext cx="308418" cy="317779"/>
                </a:xfrm>
                <a:prstGeom prst="rect">
                  <a:avLst/>
                </a:prstGeom>
                <a:blipFill>
                  <a:blip r:embed="rId10"/>
                  <a:stretch>
                    <a:fillRect l="-9804" r="-1961" b="-94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BD87ADC-F1E8-3982-AA63-9C8AAFBB03FF}"/>
                </a:ext>
              </a:extLst>
            </p:cNvPr>
            <p:cNvCxnSpPr>
              <a:cxnSpLocks/>
            </p:cNvCxnSpPr>
            <p:nvPr/>
          </p:nvCxnSpPr>
          <p:spPr>
            <a:xfrm>
              <a:off x="5343300" y="3423078"/>
              <a:ext cx="2744" cy="349581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86D12F3A-13C9-8AAC-98A0-41341615B038}"/>
                    </a:ext>
                  </a:extLst>
                </p:cNvPr>
                <p:cNvSpPr txBox="1"/>
                <p:nvPr/>
              </p:nvSpPr>
              <p:spPr>
                <a:xfrm>
                  <a:off x="1279969" y="401883"/>
                  <a:ext cx="562462" cy="3636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86D12F3A-13C9-8AAC-98A0-41341615B0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9969" y="401883"/>
                  <a:ext cx="562462" cy="363626"/>
                </a:xfrm>
                <a:prstGeom prst="rect">
                  <a:avLst/>
                </a:prstGeom>
                <a:blipFill>
                  <a:blip r:embed="rId11"/>
                  <a:stretch>
                    <a:fillRect l="-10870" t="-3333" r="-4348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EB45256-D5A0-ACCE-806D-15D2B4E8BDB3}"/>
                    </a:ext>
                  </a:extLst>
                </p:cNvPr>
                <p:cNvSpPr txBox="1"/>
                <p:nvPr/>
              </p:nvSpPr>
              <p:spPr>
                <a:xfrm>
                  <a:off x="63808" y="401883"/>
                  <a:ext cx="518924" cy="3979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EB45256-D5A0-ACCE-806D-15D2B4E8B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8" y="401883"/>
                  <a:ext cx="518924" cy="397994"/>
                </a:xfrm>
                <a:prstGeom prst="rect">
                  <a:avLst/>
                </a:prstGeom>
                <a:blipFill>
                  <a:blip r:embed="rId12"/>
                  <a:stretch>
                    <a:fillRect l="-9302" t="-1538" r="-3488" b="-1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C4221A05-81C3-F220-462E-AFB7EB24EBC0}"/>
                    </a:ext>
                  </a:extLst>
                </p:cNvPr>
                <p:cNvSpPr txBox="1"/>
                <p:nvPr/>
              </p:nvSpPr>
              <p:spPr>
                <a:xfrm>
                  <a:off x="646655" y="401883"/>
                  <a:ext cx="568617" cy="3636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C4221A05-81C3-F220-462E-AFB7EB24E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55" y="401883"/>
                  <a:ext cx="568617" cy="363626"/>
                </a:xfrm>
                <a:prstGeom prst="rect">
                  <a:avLst/>
                </a:prstGeom>
                <a:blipFill>
                  <a:blip r:embed="rId13"/>
                  <a:stretch>
                    <a:fillRect l="-5376" t="-3333" r="-4301"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13768A16-5813-F28D-E328-37F11D4EC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2432" y="1912160"/>
              <a:ext cx="489937" cy="0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2C52F216-9CD6-626A-57D6-EE629491BC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4053" y="1218293"/>
              <a:ext cx="489937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A51785D3-38C7-829C-1866-1D311558A4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1456" y="541564"/>
              <a:ext cx="489937" cy="0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89A35C82-958C-DC99-173D-D09D0ADFAC06}"/>
                    </a:ext>
                  </a:extLst>
                </p:cNvPr>
                <p:cNvSpPr txBox="1"/>
                <p:nvPr/>
              </p:nvSpPr>
              <p:spPr>
                <a:xfrm>
                  <a:off x="1267226" y="1043758"/>
                  <a:ext cx="505908" cy="3979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89A35C82-958C-DC99-173D-D09D0ADFAC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226" y="1043758"/>
                  <a:ext cx="505908" cy="397994"/>
                </a:xfrm>
                <a:prstGeom prst="rect">
                  <a:avLst/>
                </a:prstGeom>
                <a:blipFill>
                  <a:blip r:embed="rId14"/>
                  <a:stretch>
                    <a:fillRect l="-12048" t="-1515" r="-4819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0C6C59BC-D695-4FAC-1909-421E13EB90FA}"/>
                    </a:ext>
                  </a:extLst>
                </p:cNvPr>
                <p:cNvSpPr txBox="1"/>
                <p:nvPr/>
              </p:nvSpPr>
              <p:spPr>
                <a:xfrm>
                  <a:off x="1435594" y="1689230"/>
                  <a:ext cx="317203" cy="3636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0C6C59BC-D695-4FAC-1909-421E13EB90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594" y="1689230"/>
                  <a:ext cx="317203" cy="363626"/>
                </a:xfrm>
                <a:prstGeom prst="rect">
                  <a:avLst/>
                </a:prstGeom>
                <a:blipFill>
                  <a:blip r:embed="rId15"/>
                  <a:stretch>
                    <a:fillRect l="-18868" t="-3333" r="-1132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13D322F4-93C6-8190-6265-6FF1CEE595D4}"/>
                    </a:ext>
                  </a:extLst>
                </p:cNvPr>
                <p:cNvSpPr txBox="1"/>
                <p:nvPr/>
              </p:nvSpPr>
              <p:spPr>
                <a:xfrm>
                  <a:off x="219432" y="1689230"/>
                  <a:ext cx="442814" cy="3979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13D322F4-93C6-8190-6265-6FF1CEE59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432" y="1689230"/>
                  <a:ext cx="442814" cy="397994"/>
                </a:xfrm>
                <a:prstGeom prst="rect">
                  <a:avLst/>
                </a:prstGeom>
                <a:blipFill>
                  <a:blip r:embed="rId16"/>
                  <a:stretch>
                    <a:fillRect l="-10959" t="-1538" r="-5479" b="-1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DD73BE13-B536-C9F4-7E98-6265EBB158CE}"/>
                    </a:ext>
                  </a:extLst>
                </p:cNvPr>
                <p:cNvSpPr txBox="1"/>
                <p:nvPr/>
              </p:nvSpPr>
              <p:spPr>
                <a:xfrm>
                  <a:off x="802278" y="1689230"/>
                  <a:ext cx="323358" cy="3636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DD73BE13-B536-C9F4-7E98-6265EBB15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278" y="1689230"/>
                  <a:ext cx="323358" cy="363626"/>
                </a:xfrm>
                <a:prstGeom prst="rect">
                  <a:avLst/>
                </a:prstGeom>
                <a:blipFill>
                  <a:blip r:embed="rId17"/>
                  <a:stretch>
                    <a:fillRect l="-11321" t="-3333" r="-13208"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右大括号 58">
              <a:extLst>
                <a:ext uri="{FF2B5EF4-FFF2-40B4-BE49-F238E27FC236}">
                  <a16:creationId xmlns:a16="http://schemas.microsoft.com/office/drawing/2014/main" id="{AEC59A4A-A729-D5F5-4C51-F18A762A9400}"/>
                </a:ext>
              </a:extLst>
            </p:cNvPr>
            <p:cNvSpPr/>
            <p:nvPr/>
          </p:nvSpPr>
          <p:spPr>
            <a:xfrm>
              <a:off x="2823429" y="541564"/>
              <a:ext cx="288470" cy="137059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6DA32B33-4452-E850-39D4-1AD18A72F60C}"/>
                    </a:ext>
                  </a:extLst>
                </p:cNvPr>
                <p:cNvSpPr txBox="1"/>
                <p:nvPr/>
              </p:nvSpPr>
              <p:spPr>
                <a:xfrm>
                  <a:off x="3226857" y="1064405"/>
                  <a:ext cx="3140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𝑑𝑡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6DA32B33-4452-E850-39D4-1AD18A72F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857" y="1064405"/>
                  <a:ext cx="314060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9231" r="-17308"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右大括号 60">
              <a:extLst>
                <a:ext uri="{FF2B5EF4-FFF2-40B4-BE49-F238E27FC236}">
                  <a16:creationId xmlns:a16="http://schemas.microsoft.com/office/drawing/2014/main" id="{DD10F58C-F252-CF4A-64CB-D431B9ADF1BD}"/>
                </a:ext>
              </a:extLst>
            </p:cNvPr>
            <p:cNvSpPr/>
            <p:nvPr/>
          </p:nvSpPr>
          <p:spPr>
            <a:xfrm rot="16200000">
              <a:off x="4513768" y="2197883"/>
              <a:ext cx="288470" cy="137059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B89C9A0C-FAA1-9073-1A1A-6EFD8346E035}"/>
                    </a:ext>
                  </a:extLst>
                </p:cNvPr>
                <p:cNvSpPr txBox="1"/>
                <p:nvPr/>
              </p:nvSpPr>
              <p:spPr>
                <a:xfrm>
                  <a:off x="4500973" y="2360890"/>
                  <a:ext cx="3140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𝑑𝑡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B89C9A0C-FAA1-9073-1A1A-6EFD8346E0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0973" y="2360890"/>
                  <a:ext cx="314060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9231" r="-17308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61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1567</TotalTime>
  <Words>40</Words>
  <Application>Microsoft Office PowerPoint</Application>
  <PresentationFormat>自定义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KE .</cp:lastModifiedBy>
  <cp:revision>19</cp:revision>
  <dcterms:created xsi:type="dcterms:W3CDTF">2022-01-27T02:17:45Z</dcterms:created>
  <dcterms:modified xsi:type="dcterms:W3CDTF">2022-08-25T15:14:45Z</dcterms:modified>
</cp:coreProperties>
</file>