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</p:sldIdLst>
  <p:sldSz cx="8345488" cy="6494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912" y="1062868"/>
            <a:ext cx="7093665" cy="2261035"/>
          </a:xfrm>
        </p:spPr>
        <p:txBody>
          <a:bodyPr anchor="b"/>
          <a:lstStyle>
            <a:lvl1pPr algn="ctr">
              <a:defRPr sz="54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186" y="3411097"/>
            <a:ext cx="6259116" cy="1567991"/>
          </a:xfrm>
        </p:spPr>
        <p:txBody>
          <a:bodyPr/>
          <a:lstStyle>
            <a:lvl1pPr marL="0" indent="0" algn="ctr">
              <a:buNone/>
              <a:defRPr sz="2190"/>
            </a:lvl1pPr>
            <a:lvl2pPr marL="417286" indent="0" algn="ctr">
              <a:buNone/>
              <a:defRPr sz="1825"/>
            </a:lvl2pPr>
            <a:lvl3pPr marL="834573" indent="0" algn="ctr">
              <a:buNone/>
              <a:defRPr sz="1643"/>
            </a:lvl3pPr>
            <a:lvl4pPr marL="1251859" indent="0" algn="ctr">
              <a:buNone/>
              <a:defRPr sz="1460"/>
            </a:lvl4pPr>
            <a:lvl5pPr marL="1669146" indent="0" algn="ctr">
              <a:buNone/>
              <a:defRPr sz="1460"/>
            </a:lvl5pPr>
            <a:lvl6pPr marL="2086432" indent="0" algn="ctr">
              <a:buNone/>
              <a:defRPr sz="1460"/>
            </a:lvl6pPr>
            <a:lvl7pPr marL="2503719" indent="0" algn="ctr">
              <a:buNone/>
              <a:defRPr sz="1460"/>
            </a:lvl7pPr>
            <a:lvl8pPr marL="2921005" indent="0" algn="ctr">
              <a:buNone/>
              <a:defRPr sz="1460"/>
            </a:lvl8pPr>
            <a:lvl9pPr marL="3338292" indent="0" algn="ctr">
              <a:buNone/>
              <a:defRPr sz="14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0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2240" y="345770"/>
            <a:ext cx="1799496" cy="5503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53" y="345770"/>
            <a:ext cx="5294169" cy="5503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06" y="1619107"/>
            <a:ext cx="7197983" cy="2701516"/>
          </a:xfrm>
        </p:spPr>
        <p:txBody>
          <a:bodyPr anchor="b"/>
          <a:lstStyle>
            <a:lvl1pPr>
              <a:defRPr sz="54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406" y="4346181"/>
            <a:ext cx="7197983" cy="1420663"/>
          </a:xfrm>
        </p:spPr>
        <p:txBody>
          <a:bodyPr/>
          <a:lstStyle>
            <a:lvl1pPr marL="0" indent="0">
              <a:buNone/>
              <a:defRPr sz="2190">
                <a:solidFill>
                  <a:schemeClr val="tx1"/>
                </a:solidFill>
              </a:defRPr>
            </a:lvl1pPr>
            <a:lvl2pPr marL="417286" indent="0">
              <a:buNone/>
              <a:defRPr sz="1825">
                <a:solidFill>
                  <a:schemeClr val="tx1">
                    <a:tint val="75000"/>
                  </a:schemeClr>
                </a:solidFill>
              </a:defRPr>
            </a:lvl2pPr>
            <a:lvl3pPr marL="834573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3pPr>
            <a:lvl4pPr marL="1251859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4pPr>
            <a:lvl5pPr marL="166914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5pPr>
            <a:lvl6pPr marL="2086432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6pPr>
            <a:lvl7pPr marL="2503719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7pPr>
            <a:lvl8pPr marL="2921005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8pPr>
            <a:lvl9pPr marL="3338292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53" y="1728850"/>
            <a:ext cx="3546832" cy="41206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904" y="1728850"/>
            <a:ext cx="3546832" cy="41206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345771"/>
            <a:ext cx="7197983" cy="1255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840" y="1592046"/>
            <a:ext cx="3530532" cy="780237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286" indent="0">
              <a:buNone/>
              <a:defRPr sz="1825" b="1"/>
            </a:lvl2pPr>
            <a:lvl3pPr marL="834573" indent="0">
              <a:buNone/>
              <a:defRPr sz="1643" b="1"/>
            </a:lvl3pPr>
            <a:lvl4pPr marL="1251859" indent="0">
              <a:buNone/>
              <a:defRPr sz="1460" b="1"/>
            </a:lvl4pPr>
            <a:lvl5pPr marL="1669146" indent="0">
              <a:buNone/>
              <a:defRPr sz="1460" b="1"/>
            </a:lvl5pPr>
            <a:lvl6pPr marL="2086432" indent="0">
              <a:buNone/>
              <a:defRPr sz="1460" b="1"/>
            </a:lvl6pPr>
            <a:lvl7pPr marL="2503719" indent="0">
              <a:buNone/>
              <a:defRPr sz="1460" b="1"/>
            </a:lvl7pPr>
            <a:lvl8pPr marL="2921005" indent="0">
              <a:buNone/>
              <a:defRPr sz="1460" b="1"/>
            </a:lvl8pPr>
            <a:lvl9pPr marL="3338292" indent="0">
              <a:buNone/>
              <a:defRPr sz="14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840" y="2372283"/>
            <a:ext cx="3530532" cy="3489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4904" y="1592046"/>
            <a:ext cx="3547919" cy="780237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286" indent="0">
              <a:buNone/>
              <a:defRPr sz="1825" b="1"/>
            </a:lvl2pPr>
            <a:lvl3pPr marL="834573" indent="0">
              <a:buNone/>
              <a:defRPr sz="1643" b="1"/>
            </a:lvl3pPr>
            <a:lvl4pPr marL="1251859" indent="0">
              <a:buNone/>
              <a:defRPr sz="1460" b="1"/>
            </a:lvl4pPr>
            <a:lvl5pPr marL="1669146" indent="0">
              <a:buNone/>
              <a:defRPr sz="1460" b="1"/>
            </a:lvl5pPr>
            <a:lvl6pPr marL="2086432" indent="0">
              <a:buNone/>
              <a:defRPr sz="1460" b="1"/>
            </a:lvl6pPr>
            <a:lvl7pPr marL="2503719" indent="0">
              <a:buNone/>
              <a:defRPr sz="1460" b="1"/>
            </a:lvl7pPr>
            <a:lvl8pPr marL="2921005" indent="0">
              <a:buNone/>
              <a:defRPr sz="1460" b="1"/>
            </a:lvl8pPr>
            <a:lvl9pPr marL="3338292" indent="0">
              <a:buNone/>
              <a:defRPr sz="14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4904" y="2372283"/>
            <a:ext cx="3547919" cy="3489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432964"/>
            <a:ext cx="2691637" cy="1515375"/>
          </a:xfrm>
        </p:spPr>
        <p:txBody>
          <a:bodyPr anchor="b"/>
          <a:lstStyle>
            <a:lvl1pPr>
              <a:defRPr sz="2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920" y="935084"/>
            <a:ext cx="4224903" cy="4615278"/>
          </a:xfrm>
        </p:spPr>
        <p:txBody>
          <a:bodyPr/>
          <a:lstStyle>
            <a:lvl1pPr>
              <a:defRPr sz="2921"/>
            </a:lvl1pPr>
            <a:lvl2pPr>
              <a:defRPr sz="2556"/>
            </a:lvl2pPr>
            <a:lvl3pPr>
              <a:defRPr sz="2190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839" y="1948339"/>
            <a:ext cx="2691637" cy="3609539"/>
          </a:xfrm>
        </p:spPr>
        <p:txBody>
          <a:bodyPr/>
          <a:lstStyle>
            <a:lvl1pPr marL="0" indent="0">
              <a:buNone/>
              <a:defRPr sz="1460"/>
            </a:lvl1pPr>
            <a:lvl2pPr marL="417286" indent="0">
              <a:buNone/>
              <a:defRPr sz="1278"/>
            </a:lvl2pPr>
            <a:lvl3pPr marL="834573" indent="0">
              <a:buNone/>
              <a:defRPr sz="1095"/>
            </a:lvl3pPr>
            <a:lvl4pPr marL="1251859" indent="0">
              <a:buNone/>
              <a:defRPr sz="913"/>
            </a:lvl4pPr>
            <a:lvl5pPr marL="1669146" indent="0">
              <a:buNone/>
              <a:defRPr sz="913"/>
            </a:lvl5pPr>
            <a:lvl6pPr marL="2086432" indent="0">
              <a:buNone/>
              <a:defRPr sz="913"/>
            </a:lvl6pPr>
            <a:lvl7pPr marL="2503719" indent="0">
              <a:buNone/>
              <a:defRPr sz="913"/>
            </a:lvl7pPr>
            <a:lvl8pPr marL="2921005" indent="0">
              <a:buNone/>
              <a:defRPr sz="913"/>
            </a:lvl8pPr>
            <a:lvl9pPr marL="3338292" indent="0">
              <a:buNone/>
              <a:defRPr sz="9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6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432964"/>
            <a:ext cx="2691637" cy="1515375"/>
          </a:xfrm>
        </p:spPr>
        <p:txBody>
          <a:bodyPr anchor="b"/>
          <a:lstStyle>
            <a:lvl1pPr>
              <a:defRPr sz="2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7920" y="935084"/>
            <a:ext cx="4224903" cy="4615278"/>
          </a:xfrm>
        </p:spPr>
        <p:txBody>
          <a:bodyPr anchor="t"/>
          <a:lstStyle>
            <a:lvl1pPr marL="0" indent="0">
              <a:buNone/>
              <a:defRPr sz="2921"/>
            </a:lvl1pPr>
            <a:lvl2pPr marL="417286" indent="0">
              <a:buNone/>
              <a:defRPr sz="2556"/>
            </a:lvl2pPr>
            <a:lvl3pPr marL="834573" indent="0">
              <a:buNone/>
              <a:defRPr sz="2190"/>
            </a:lvl3pPr>
            <a:lvl4pPr marL="1251859" indent="0">
              <a:buNone/>
              <a:defRPr sz="1825"/>
            </a:lvl4pPr>
            <a:lvl5pPr marL="1669146" indent="0">
              <a:buNone/>
              <a:defRPr sz="1825"/>
            </a:lvl5pPr>
            <a:lvl6pPr marL="2086432" indent="0">
              <a:buNone/>
              <a:defRPr sz="1825"/>
            </a:lvl6pPr>
            <a:lvl7pPr marL="2503719" indent="0">
              <a:buNone/>
              <a:defRPr sz="1825"/>
            </a:lvl7pPr>
            <a:lvl8pPr marL="2921005" indent="0">
              <a:buNone/>
              <a:defRPr sz="1825"/>
            </a:lvl8pPr>
            <a:lvl9pPr marL="3338292" indent="0">
              <a:buNone/>
              <a:defRPr sz="18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839" y="1948339"/>
            <a:ext cx="2691637" cy="3609539"/>
          </a:xfrm>
        </p:spPr>
        <p:txBody>
          <a:bodyPr/>
          <a:lstStyle>
            <a:lvl1pPr marL="0" indent="0">
              <a:buNone/>
              <a:defRPr sz="1460"/>
            </a:lvl1pPr>
            <a:lvl2pPr marL="417286" indent="0">
              <a:buNone/>
              <a:defRPr sz="1278"/>
            </a:lvl2pPr>
            <a:lvl3pPr marL="834573" indent="0">
              <a:buNone/>
              <a:defRPr sz="1095"/>
            </a:lvl3pPr>
            <a:lvl4pPr marL="1251859" indent="0">
              <a:buNone/>
              <a:defRPr sz="913"/>
            </a:lvl4pPr>
            <a:lvl5pPr marL="1669146" indent="0">
              <a:buNone/>
              <a:defRPr sz="913"/>
            </a:lvl5pPr>
            <a:lvl6pPr marL="2086432" indent="0">
              <a:buNone/>
              <a:defRPr sz="913"/>
            </a:lvl6pPr>
            <a:lvl7pPr marL="2503719" indent="0">
              <a:buNone/>
              <a:defRPr sz="913"/>
            </a:lvl7pPr>
            <a:lvl8pPr marL="2921005" indent="0">
              <a:buNone/>
              <a:defRPr sz="913"/>
            </a:lvl8pPr>
            <a:lvl9pPr marL="3338292" indent="0">
              <a:buNone/>
              <a:defRPr sz="9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3753" y="345771"/>
            <a:ext cx="7197983" cy="125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53" y="1728850"/>
            <a:ext cx="7197983" cy="412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52" y="6019406"/>
            <a:ext cx="1877735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443" y="6019406"/>
            <a:ext cx="2816602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4001" y="6019406"/>
            <a:ext cx="1877735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34573" rtl="0" eaLnBrk="1" latinLnBrk="0" hangingPunct="1">
        <a:lnSpc>
          <a:spcPct val="90000"/>
        </a:lnSpc>
        <a:spcBef>
          <a:spcPct val="0"/>
        </a:spcBef>
        <a:buNone/>
        <a:defRPr sz="40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643" indent="-208643" algn="l" defTabSz="83457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25930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2pPr>
      <a:lvl3pPr marL="1043216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460503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877789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295075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712362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3129648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546935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1pPr>
      <a:lvl2pPr marL="417286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2pPr>
      <a:lvl3pPr marL="834573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251859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669146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086432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503719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2921005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338292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76416E6-39B7-927E-A105-0B03108C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3" t="34849" r="10487" b="37885"/>
          <a:stretch/>
        </p:blipFill>
        <p:spPr>
          <a:xfrm>
            <a:off x="355564" y="2758594"/>
            <a:ext cx="7605915" cy="1311273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DF44981F-B51E-6E1B-FE3E-BEEDFDD8B4A5}"/>
              </a:ext>
            </a:extLst>
          </p:cNvPr>
          <p:cNvSpPr txBox="1"/>
          <p:nvPr/>
        </p:nvSpPr>
        <p:spPr>
          <a:xfrm>
            <a:off x="235336" y="61712"/>
            <a:ext cx="413896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18322B67-7774-C248-98CB-DB09E60B3FF1}"/>
              </a:ext>
            </a:extLst>
          </p:cNvPr>
          <p:cNvSpPr txBox="1"/>
          <p:nvPr/>
        </p:nvSpPr>
        <p:spPr>
          <a:xfrm>
            <a:off x="2669598" y="2213059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20.84 nm, RMS = 0.26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1C655E-F9A2-8F1E-74C8-7EB0F7414403}"/>
              </a:ext>
            </a:extLst>
          </p:cNvPr>
          <p:cNvCxnSpPr>
            <a:cxnSpLocks/>
          </p:cNvCxnSpPr>
          <p:nvPr/>
        </p:nvCxnSpPr>
        <p:spPr>
          <a:xfrm>
            <a:off x="731342" y="4069866"/>
            <a:ext cx="3987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DA98D7-9A5A-88F2-92F8-9BCD6A2B28D4}"/>
              </a:ext>
            </a:extLst>
          </p:cNvPr>
          <p:cNvCxnSpPr>
            <a:cxnSpLocks/>
          </p:cNvCxnSpPr>
          <p:nvPr/>
        </p:nvCxnSpPr>
        <p:spPr>
          <a:xfrm>
            <a:off x="7372983" y="4069866"/>
            <a:ext cx="0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5866CD-366D-C1A6-8EAF-3EC09B673181}"/>
              </a:ext>
            </a:extLst>
          </p:cNvPr>
          <p:cNvCxnSpPr>
            <a:cxnSpLocks/>
          </p:cNvCxnSpPr>
          <p:nvPr/>
        </p:nvCxnSpPr>
        <p:spPr>
          <a:xfrm>
            <a:off x="735329" y="4279027"/>
            <a:ext cx="66376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">
            <a:extLst>
              <a:ext uri="{FF2B5EF4-FFF2-40B4-BE49-F238E27FC236}">
                <a16:creationId xmlns:a16="http://schemas.microsoft.com/office/drawing/2014/main" id="{2AE99637-4581-99AF-B846-F641E776A4B4}"/>
              </a:ext>
            </a:extLst>
          </p:cNvPr>
          <p:cNvSpPr txBox="1"/>
          <p:nvPr/>
        </p:nvSpPr>
        <p:spPr>
          <a:xfrm>
            <a:off x="3695952" y="4027966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3EB7CF-34A9-19C8-677E-F92DADA50F7A}"/>
              </a:ext>
            </a:extLst>
          </p:cNvPr>
          <p:cNvCxnSpPr>
            <a:cxnSpLocks/>
          </p:cNvCxnSpPr>
          <p:nvPr/>
        </p:nvCxnSpPr>
        <p:spPr>
          <a:xfrm>
            <a:off x="121176" y="3753383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183207-D85B-C79F-776E-32A2ADA25463}"/>
              </a:ext>
            </a:extLst>
          </p:cNvPr>
          <p:cNvCxnSpPr>
            <a:cxnSpLocks/>
          </p:cNvCxnSpPr>
          <p:nvPr/>
        </p:nvCxnSpPr>
        <p:spPr>
          <a:xfrm>
            <a:off x="121176" y="298981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2DE9859-3FC9-E24F-D91E-02088AD8E156}"/>
              </a:ext>
            </a:extLst>
          </p:cNvPr>
          <p:cNvCxnSpPr>
            <a:cxnSpLocks/>
          </p:cNvCxnSpPr>
          <p:nvPr/>
        </p:nvCxnSpPr>
        <p:spPr>
          <a:xfrm flipH="1" flipV="1">
            <a:off x="241404" y="2989815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9">
            <a:extLst>
              <a:ext uri="{FF2B5EF4-FFF2-40B4-BE49-F238E27FC236}">
                <a16:creationId xmlns:a16="http://schemas.microsoft.com/office/drawing/2014/main" id="{6DA8CE8D-3007-6567-2FBE-294CC5C3A338}"/>
              </a:ext>
            </a:extLst>
          </p:cNvPr>
          <p:cNvSpPr txBox="1"/>
          <p:nvPr/>
        </p:nvSpPr>
        <p:spPr>
          <a:xfrm rot="16200000">
            <a:off x="-213025" y="3241291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2EF64847-C7B4-8BAC-B463-1D5663F061BC}"/>
              </a:ext>
            </a:extLst>
          </p:cNvPr>
          <p:cNvSpPr txBox="1"/>
          <p:nvPr/>
        </p:nvSpPr>
        <p:spPr>
          <a:xfrm>
            <a:off x="7602460" y="2437678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4" name="文本框 9">
            <a:extLst>
              <a:ext uri="{FF2B5EF4-FFF2-40B4-BE49-F238E27FC236}">
                <a16:creationId xmlns:a16="http://schemas.microsoft.com/office/drawing/2014/main" id="{4F86F8E1-BA8B-8B57-12A7-7384517FF991}"/>
              </a:ext>
            </a:extLst>
          </p:cNvPr>
          <p:cNvSpPr txBox="1"/>
          <p:nvPr/>
        </p:nvSpPr>
        <p:spPr>
          <a:xfrm>
            <a:off x="7857381" y="3785107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C848FE82-CC59-04A5-A6AD-A19568C13CFD}"/>
              </a:ext>
            </a:extLst>
          </p:cNvPr>
          <p:cNvSpPr txBox="1"/>
          <p:nvPr/>
        </p:nvSpPr>
        <p:spPr>
          <a:xfrm>
            <a:off x="7961478" y="2734245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90B19831-F92B-FAAC-B47B-E0FB679F98BD}"/>
              </a:ext>
            </a:extLst>
          </p:cNvPr>
          <p:cNvSpPr txBox="1"/>
          <p:nvPr/>
        </p:nvSpPr>
        <p:spPr>
          <a:xfrm>
            <a:off x="235336" y="2366245"/>
            <a:ext cx="421910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F3E783A-F53C-3720-F32A-D8CB97F73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3" t="34584" r="10491" b="38150"/>
          <a:stretch/>
        </p:blipFill>
        <p:spPr>
          <a:xfrm>
            <a:off x="362716" y="530237"/>
            <a:ext cx="7613305" cy="1311273"/>
          </a:xfrm>
          <a:prstGeom prst="rect">
            <a:avLst/>
          </a:prstGeom>
        </p:spPr>
      </p:pic>
      <p:sp>
        <p:nvSpPr>
          <p:cNvPr id="224" name="文本框 9">
            <a:extLst>
              <a:ext uri="{FF2B5EF4-FFF2-40B4-BE49-F238E27FC236}">
                <a16:creationId xmlns:a16="http://schemas.microsoft.com/office/drawing/2014/main" id="{0FA51451-C90D-07F7-8776-CCFA827C1C34}"/>
              </a:ext>
            </a:extLst>
          </p:cNvPr>
          <p:cNvSpPr txBox="1"/>
          <p:nvPr/>
        </p:nvSpPr>
        <p:spPr>
          <a:xfrm>
            <a:off x="2669598" y="-10442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20.99 nm, RMS = 0.20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225" name="文本框 9">
            <a:extLst>
              <a:ext uri="{FF2B5EF4-FFF2-40B4-BE49-F238E27FC236}">
                <a16:creationId xmlns:a16="http://schemas.microsoft.com/office/drawing/2014/main" id="{DD7EBCAF-E3CC-784D-2841-D3A384FEEEC4}"/>
              </a:ext>
            </a:extLst>
          </p:cNvPr>
          <p:cNvSpPr txBox="1"/>
          <p:nvPr/>
        </p:nvSpPr>
        <p:spPr>
          <a:xfrm>
            <a:off x="7627382" y="232597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6" name="文本框 9">
            <a:extLst>
              <a:ext uri="{FF2B5EF4-FFF2-40B4-BE49-F238E27FC236}">
                <a16:creationId xmlns:a16="http://schemas.microsoft.com/office/drawing/2014/main" id="{9A9BAA99-A625-E77A-815B-9F3EB13F6586}"/>
              </a:ext>
            </a:extLst>
          </p:cNvPr>
          <p:cNvSpPr txBox="1"/>
          <p:nvPr/>
        </p:nvSpPr>
        <p:spPr>
          <a:xfrm>
            <a:off x="7872812" y="1571203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7" name="文本框 9">
            <a:extLst>
              <a:ext uri="{FF2B5EF4-FFF2-40B4-BE49-F238E27FC236}">
                <a16:creationId xmlns:a16="http://schemas.microsoft.com/office/drawing/2014/main" id="{D0093D12-71FC-E5BC-949B-0511505E5124}"/>
              </a:ext>
            </a:extLst>
          </p:cNvPr>
          <p:cNvSpPr txBox="1"/>
          <p:nvPr/>
        </p:nvSpPr>
        <p:spPr>
          <a:xfrm>
            <a:off x="7944809" y="520341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51FCDBE-416F-E3E4-87BE-FDD6BA3A09C6}"/>
              </a:ext>
            </a:extLst>
          </p:cNvPr>
          <p:cNvCxnSpPr>
            <a:cxnSpLocks/>
          </p:cNvCxnSpPr>
          <p:nvPr/>
        </p:nvCxnSpPr>
        <p:spPr>
          <a:xfrm>
            <a:off x="731342" y="1840693"/>
            <a:ext cx="3987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3A9A5BF5-5401-267F-6365-CDA22167E1CC}"/>
              </a:ext>
            </a:extLst>
          </p:cNvPr>
          <p:cNvCxnSpPr>
            <a:cxnSpLocks/>
          </p:cNvCxnSpPr>
          <p:nvPr/>
        </p:nvCxnSpPr>
        <p:spPr>
          <a:xfrm>
            <a:off x="7372983" y="185343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E0EB51E-6D54-F312-3556-B1A157CC8B68}"/>
              </a:ext>
            </a:extLst>
          </p:cNvPr>
          <p:cNvCxnSpPr>
            <a:cxnSpLocks/>
          </p:cNvCxnSpPr>
          <p:nvPr/>
        </p:nvCxnSpPr>
        <p:spPr>
          <a:xfrm>
            <a:off x="735329" y="2021279"/>
            <a:ext cx="66376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9">
            <a:extLst>
              <a:ext uri="{FF2B5EF4-FFF2-40B4-BE49-F238E27FC236}">
                <a16:creationId xmlns:a16="http://schemas.microsoft.com/office/drawing/2014/main" id="{51F587B3-D3B0-578B-387E-CF88933AA6A7}"/>
              </a:ext>
            </a:extLst>
          </p:cNvPr>
          <p:cNvSpPr txBox="1"/>
          <p:nvPr/>
        </p:nvSpPr>
        <p:spPr>
          <a:xfrm>
            <a:off x="3695952" y="17702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2F20F283-20AA-D350-80B9-0039DE6507B2}"/>
              </a:ext>
            </a:extLst>
          </p:cNvPr>
          <p:cNvCxnSpPr>
            <a:cxnSpLocks/>
          </p:cNvCxnSpPr>
          <p:nvPr/>
        </p:nvCxnSpPr>
        <p:spPr>
          <a:xfrm>
            <a:off x="121176" y="159178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4ABC7304-6890-D9E2-B01A-516EFD4784BC}"/>
              </a:ext>
            </a:extLst>
          </p:cNvPr>
          <p:cNvCxnSpPr>
            <a:cxnSpLocks/>
          </p:cNvCxnSpPr>
          <p:nvPr/>
        </p:nvCxnSpPr>
        <p:spPr>
          <a:xfrm>
            <a:off x="121176" y="828212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FA7A9719-3D60-B20C-39DB-25BE31820D60}"/>
              </a:ext>
            </a:extLst>
          </p:cNvPr>
          <p:cNvCxnSpPr>
            <a:cxnSpLocks/>
          </p:cNvCxnSpPr>
          <p:nvPr/>
        </p:nvCxnSpPr>
        <p:spPr>
          <a:xfrm flipH="1" flipV="1">
            <a:off x="241404" y="828212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9">
            <a:extLst>
              <a:ext uri="{FF2B5EF4-FFF2-40B4-BE49-F238E27FC236}">
                <a16:creationId xmlns:a16="http://schemas.microsoft.com/office/drawing/2014/main" id="{0ADE4F12-E48C-7163-4B67-73A5EE8772F3}"/>
              </a:ext>
            </a:extLst>
          </p:cNvPr>
          <p:cNvSpPr txBox="1"/>
          <p:nvPr/>
        </p:nvSpPr>
        <p:spPr>
          <a:xfrm rot="16200000">
            <a:off x="-213025" y="1079688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244" name="图片 243">
            <a:extLst>
              <a:ext uri="{FF2B5EF4-FFF2-40B4-BE49-F238E27FC236}">
                <a16:creationId xmlns:a16="http://schemas.microsoft.com/office/drawing/2014/main" id="{D3A5C7F6-3EA3-6C75-87DD-BDAD0C94E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63" t="34748" r="10493" b="38359"/>
          <a:stretch/>
        </p:blipFill>
        <p:spPr>
          <a:xfrm>
            <a:off x="341477" y="4919232"/>
            <a:ext cx="7620001" cy="1293285"/>
          </a:xfrm>
          <a:prstGeom prst="rect">
            <a:avLst/>
          </a:prstGeom>
        </p:spPr>
      </p:pic>
      <p:sp>
        <p:nvSpPr>
          <p:cNvPr id="245" name="文本框 9">
            <a:extLst>
              <a:ext uri="{FF2B5EF4-FFF2-40B4-BE49-F238E27FC236}">
                <a16:creationId xmlns:a16="http://schemas.microsoft.com/office/drawing/2014/main" id="{DDFB5216-9B36-92CC-AFC3-7CEB92EEBEE6}"/>
              </a:ext>
            </a:extLst>
          </p:cNvPr>
          <p:cNvSpPr txBox="1"/>
          <p:nvPr/>
        </p:nvSpPr>
        <p:spPr>
          <a:xfrm>
            <a:off x="2669598" y="4346054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20.40 nm, RMS = 0.51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2FDB6E19-E9F3-D8F7-D613-66B98F1E8857}"/>
              </a:ext>
            </a:extLst>
          </p:cNvPr>
          <p:cNvCxnSpPr>
            <a:cxnSpLocks/>
          </p:cNvCxnSpPr>
          <p:nvPr/>
        </p:nvCxnSpPr>
        <p:spPr>
          <a:xfrm>
            <a:off x="735328" y="6225879"/>
            <a:ext cx="0" cy="24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0A7D24D2-0497-5F5D-E021-1C66AE1E4446}"/>
              </a:ext>
            </a:extLst>
          </p:cNvPr>
          <p:cNvCxnSpPr>
            <a:cxnSpLocks/>
          </p:cNvCxnSpPr>
          <p:nvPr/>
        </p:nvCxnSpPr>
        <p:spPr>
          <a:xfrm>
            <a:off x="7372983" y="6253703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BDB7AD8-05AD-38FF-771E-BD6F3C01A8C0}"/>
              </a:ext>
            </a:extLst>
          </p:cNvPr>
          <p:cNvCxnSpPr>
            <a:cxnSpLocks/>
          </p:cNvCxnSpPr>
          <p:nvPr/>
        </p:nvCxnSpPr>
        <p:spPr>
          <a:xfrm>
            <a:off x="735329" y="6412022"/>
            <a:ext cx="66376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9">
            <a:extLst>
              <a:ext uri="{FF2B5EF4-FFF2-40B4-BE49-F238E27FC236}">
                <a16:creationId xmlns:a16="http://schemas.microsoft.com/office/drawing/2014/main" id="{AFDD45AB-CB26-213D-8D87-A28C1E41E129}"/>
              </a:ext>
            </a:extLst>
          </p:cNvPr>
          <p:cNvSpPr txBox="1"/>
          <p:nvPr/>
        </p:nvSpPr>
        <p:spPr>
          <a:xfrm>
            <a:off x="3695952" y="616096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11471339-F979-B30B-AFF4-ABEC0BF3B9C2}"/>
              </a:ext>
            </a:extLst>
          </p:cNvPr>
          <p:cNvCxnSpPr>
            <a:cxnSpLocks/>
          </p:cNvCxnSpPr>
          <p:nvPr/>
        </p:nvCxnSpPr>
        <p:spPr>
          <a:xfrm>
            <a:off x="140077" y="5905428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F93F6B5A-EA70-F06F-1738-C15AD0893EF3}"/>
              </a:ext>
            </a:extLst>
          </p:cNvPr>
          <p:cNvCxnSpPr>
            <a:cxnSpLocks/>
          </p:cNvCxnSpPr>
          <p:nvPr/>
        </p:nvCxnSpPr>
        <p:spPr>
          <a:xfrm>
            <a:off x="140077" y="514186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0CF36EF8-FA64-EF06-7614-ADDD3906EE85}"/>
              </a:ext>
            </a:extLst>
          </p:cNvPr>
          <p:cNvCxnSpPr>
            <a:cxnSpLocks/>
          </p:cNvCxnSpPr>
          <p:nvPr/>
        </p:nvCxnSpPr>
        <p:spPr>
          <a:xfrm flipH="1" flipV="1">
            <a:off x="260305" y="5141860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9">
            <a:extLst>
              <a:ext uri="{FF2B5EF4-FFF2-40B4-BE49-F238E27FC236}">
                <a16:creationId xmlns:a16="http://schemas.microsoft.com/office/drawing/2014/main" id="{474DB067-E608-30CD-6433-D7DFA61760DC}"/>
              </a:ext>
            </a:extLst>
          </p:cNvPr>
          <p:cNvSpPr txBox="1"/>
          <p:nvPr/>
        </p:nvSpPr>
        <p:spPr>
          <a:xfrm rot="16200000">
            <a:off x="-194124" y="5393336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4" name="文本框 9">
            <a:extLst>
              <a:ext uri="{FF2B5EF4-FFF2-40B4-BE49-F238E27FC236}">
                <a16:creationId xmlns:a16="http://schemas.microsoft.com/office/drawing/2014/main" id="{F4843B46-0D55-A03E-3DCF-0E1EE81A0889}"/>
              </a:ext>
            </a:extLst>
          </p:cNvPr>
          <p:cNvSpPr txBox="1"/>
          <p:nvPr/>
        </p:nvSpPr>
        <p:spPr>
          <a:xfrm>
            <a:off x="7591924" y="4647770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5" name="文本框 9">
            <a:extLst>
              <a:ext uri="{FF2B5EF4-FFF2-40B4-BE49-F238E27FC236}">
                <a16:creationId xmlns:a16="http://schemas.microsoft.com/office/drawing/2014/main" id="{69946D18-A219-D105-2C37-1B8024B8BFFA}"/>
              </a:ext>
            </a:extLst>
          </p:cNvPr>
          <p:cNvSpPr txBox="1"/>
          <p:nvPr/>
        </p:nvSpPr>
        <p:spPr>
          <a:xfrm>
            <a:off x="7857381" y="5918102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35B628F5-1C78-0A7E-DB76-7048053F52B6}"/>
              </a:ext>
            </a:extLst>
          </p:cNvPr>
          <p:cNvSpPr txBox="1"/>
          <p:nvPr/>
        </p:nvSpPr>
        <p:spPr>
          <a:xfrm>
            <a:off x="7961478" y="4867240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AA5A3E4F-CD9D-3151-1983-B0C0B0818644}"/>
              </a:ext>
            </a:extLst>
          </p:cNvPr>
          <p:cNvSpPr txBox="1"/>
          <p:nvPr/>
        </p:nvSpPr>
        <p:spPr>
          <a:xfrm>
            <a:off x="235336" y="4499240"/>
            <a:ext cx="397866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72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13</cp:revision>
  <dcterms:created xsi:type="dcterms:W3CDTF">2022-01-27T02:17:45Z</dcterms:created>
  <dcterms:modified xsi:type="dcterms:W3CDTF">2022-08-30T11:02:35Z</dcterms:modified>
</cp:coreProperties>
</file>