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1" r:id="rId3"/>
  </p:sldIdLst>
  <p:sldSz cx="13320713" cy="8459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19"/>
    <a:srgbClr val="0072BD"/>
    <a:srgbClr val="0000CC"/>
    <a:srgbClr val="0000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64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1384507"/>
            <a:ext cx="9990535" cy="2945260"/>
          </a:xfrm>
        </p:spPr>
        <p:txBody>
          <a:bodyPr anchor="b"/>
          <a:lstStyle>
            <a:lvl1pPr algn="ctr">
              <a:defRPr sz="65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443348"/>
            <a:ext cx="9990535" cy="2042490"/>
          </a:xfrm>
        </p:spPr>
        <p:txBody>
          <a:bodyPr/>
          <a:lstStyle>
            <a:lvl1pPr marL="0" indent="0" algn="ctr">
              <a:buNone/>
              <a:defRPr sz="2622"/>
            </a:lvl1pPr>
            <a:lvl2pPr marL="499537" indent="0" algn="ctr">
              <a:buNone/>
              <a:defRPr sz="2185"/>
            </a:lvl2pPr>
            <a:lvl3pPr marL="999073" indent="0" algn="ctr">
              <a:buNone/>
              <a:defRPr sz="1967"/>
            </a:lvl3pPr>
            <a:lvl4pPr marL="1498610" indent="0" algn="ctr">
              <a:buNone/>
              <a:defRPr sz="1748"/>
            </a:lvl4pPr>
            <a:lvl5pPr marL="1998147" indent="0" algn="ctr">
              <a:buNone/>
              <a:defRPr sz="1748"/>
            </a:lvl5pPr>
            <a:lvl6pPr marL="2497684" indent="0" algn="ctr">
              <a:buNone/>
              <a:defRPr sz="1748"/>
            </a:lvl6pPr>
            <a:lvl7pPr marL="2997220" indent="0" algn="ctr">
              <a:buNone/>
              <a:defRPr sz="1748"/>
            </a:lvl7pPr>
            <a:lvl8pPr marL="3496757" indent="0" algn="ctr">
              <a:buNone/>
              <a:defRPr sz="1748"/>
            </a:lvl8pPr>
            <a:lvl9pPr marL="3996294" indent="0" algn="ctr">
              <a:buNone/>
              <a:defRPr sz="174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75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9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450406"/>
            <a:ext cx="2872279" cy="71692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450406"/>
            <a:ext cx="8450327" cy="71692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6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2109073"/>
            <a:ext cx="11489115" cy="3519036"/>
          </a:xfrm>
        </p:spPr>
        <p:txBody>
          <a:bodyPr anchor="b"/>
          <a:lstStyle>
            <a:lvl1pPr>
              <a:defRPr sz="65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5661401"/>
            <a:ext cx="11489115" cy="1850578"/>
          </a:xfrm>
        </p:spPr>
        <p:txBody>
          <a:bodyPr/>
          <a:lstStyle>
            <a:lvl1pPr marL="0" indent="0">
              <a:buNone/>
              <a:defRPr sz="2622">
                <a:solidFill>
                  <a:schemeClr val="tx1">
                    <a:tint val="75000"/>
                  </a:schemeClr>
                </a:solidFill>
              </a:defRPr>
            </a:lvl1pPr>
            <a:lvl2pPr marL="499537" indent="0">
              <a:buNone/>
              <a:defRPr sz="2185">
                <a:solidFill>
                  <a:schemeClr val="tx1">
                    <a:tint val="75000"/>
                  </a:schemeClr>
                </a:solidFill>
              </a:defRPr>
            </a:lvl2pPr>
            <a:lvl3pPr marL="999073" indent="0">
              <a:buNone/>
              <a:defRPr sz="1967">
                <a:solidFill>
                  <a:schemeClr val="tx1">
                    <a:tint val="75000"/>
                  </a:schemeClr>
                </a:solidFill>
              </a:defRPr>
            </a:lvl3pPr>
            <a:lvl4pPr marL="1498610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4pPr>
            <a:lvl5pPr marL="1998147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5pPr>
            <a:lvl6pPr marL="2497684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6pPr>
            <a:lvl7pPr marL="2997220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7pPr>
            <a:lvl8pPr marL="3496757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8pPr>
            <a:lvl9pPr marL="3996294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24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252027"/>
            <a:ext cx="5661303" cy="536765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252027"/>
            <a:ext cx="5661303" cy="536765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4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50406"/>
            <a:ext cx="11489115" cy="16351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2073824"/>
            <a:ext cx="5635285" cy="1016349"/>
          </a:xfrm>
        </p:spPr>
        <p:txBody>
          <a:bodyPr anchor="b"/>
          <a:lstStyle>
            <a:lvl1pPr marL="0" indent="0">
              <a:buNone/>
              <a:defRPr sz="2622" b="1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3090173"/>
            <a:ext cx="5635285" cy="45451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2073824"/>
            <a:ext cx="5663038" cy="1016349"/>
          </a:xfrm>
        </p:spPr>
        <p:txBody>
          <a:bodyPr anchor="b"/>
          <a:lstStyle>
            <a:lvl1pPr marL="0" indent="0">
              <a:buNone/>
              <a:defRPr sz="2622" b="1"/>
            </a:lvl1pPr>
            <a:lvl2pPr marL="499537" indent="0">
              <a:buNone/>
              <a:defRPr sz="2185" b="1"/>
            </a:lvl2pPr>
            <a:lvl3pPr marL="999073" indent="0">
              <a:buNone/>
              <a:defRPr sz="1967" b="1"/>
            </a:lvl3pPr>
            <a:lvl4pPr marL="1498610" indent="0">
              <a:buNone/>
              <a:defRPr sz="1748" b="1"/>
            </a:lvl4pPr>
            <a:lvl5pPr marL="1998147" indent="0">
              <a:buNone/>
              <a:defRPr sz="1748" b="1"/>
            </a:lvl5pPr>
            <a:lvl6pPr marL="2497684" indent="0">
              <a:buNone/>
              <a:defRPr sz="1748" b="1"/>
            </a:lvl6pPr>
            <a:lvl7pPr marL="2997220" indent="0">
              <a:buNone/>
              <a:defRPr sz="1748" b="1"/>
            </a:lvl7pPr>
            <a:lvl8pPr marL="3496757" indent="0">
              <a:buNone/>
              <a:defRPr sz="1748" b="1"/>
            </a:lvl8pPr>
            <a:lvl9pPr marL="3996294" indent="0">
              <a:buNone/>
              <a:defRPr sz="17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3090173"/>
            <a:ext cx="5663038" cy="45451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82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1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3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563986"/>
            <a:ext cx="4296276" cy="1973951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18053"/>
            <a:ext cx="6743611" cy="6011933"/>
          </a:xfrm>
        </p:spPr>
        <p:txBody>
          <a:bodyPr/>
          <a:lstStyle>
            <a:lvl1pPr>
              <a:defRPr sz="3496"/>
            </a:lvl1pPr>
            <a:lvl2pPr>
              <a:defRPr sz="3059"/>
            </a:lvl2pPr>
            <a:lvl3pPr>
              <a:defRPr sz="2622"/>
            </a:lvl3pPr>
            <a:lvl4pPr>
              <a:defRPr sz="2185"/>
            </a:lvl4pPr>
            <a:lvl5pPr>
              <a:defRPr sz="2185"/>
            </a:lvl5pPr>
            <a:lvl6pPr>
              <a:defRPr sz="2185"/>
            </a:lvl6pPr>
            <a:lvl7pPr>
              <a:defRPr sz="2185"/>
            </a:lvl7pPr>
            <a:lvl8pPr>
              <a:defRPr sz="2185"/>
            </a:lvl8pPr>
            <a:lvl9pPr>
              <a:defRPr sz="218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537936"/>
            <a:ext cx="4296276" cy="4701841"/>
          </a:xfrm>
        </p:spPr>
        <p:txBody>
          <a:bodyPr/>
          <a:lstStyle>
            <a:lvl1pPr marL="0" indent="0">
              <a:buNone/>
              <a:defRPr sz="1748"/>
            </a:lvl1pPr>
            <a:lvl2pPr marL="499537" indent="0">
              <a:buNone/>
              <a:defRPr sz="1530"/>
            </a:lvl2pPr>
            <a:lvl3pPr marL="999073" indent="0">
              <a:buNone/>
              <a:defRPr sz="1311"/>
            </a:lvl3pPr>
            <a:lvl4pPr marL="1498610" indent="0">
              <a:buNone/>
              <a:defRPr sz="1093"/>
            </a:lvl4pPr>
            <a:lvl5pPr marL="1998147" indent="0">
              <a:buNone/>
              <a:defRPr sz="1093"/>
            </a:lvl5pPr>
            <a:lvl6pPr marL="2497684" indent="0">
              <a:buNone/>
              <a:defRPr sz="1093"/>
            </a:lvl6pPr>
            <a:lvl7pPr marL="2997220" indent="0">
              <a:buNone/>
              <a:defRPr sz="1093"/>
            </a:lvl7pPr>
            <a:lvl8pPr marL="3496757" indent="0">
              <a:buNone/>
              <a:defRPr sz="1093"/>
            </a:lvl8pPr>
            <a:lvl9pPr marL="3996294" indent="0">
              <a:buNone/>
              <a:defRPr sz="109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0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563986"/>
            <a:ext cx="4296276" cy="1973951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18053"/>
            <a:ext cx="6743611" cy="6011933"/>
          </a:xfrm>
        </p:spPr>
        <p:txBody>
          <a:bodyPr anchor="t"/>
          <a:lstStyle>
            <a:lvl1pPr marL="0" indent="0">
              <a:buNone/>
              <a:defRPr sz="3496"/>
            </a:lvl1pPr>
            <a:lvl2pPr marL="499537" indent="0">
              <a:buNone/>
              <a:defRPr sz="3059"/>
            </a:lvl2pPr>
            <a:lvl3pPr marL="999073" indent="0">
              <a:buNone/>
              <a:defRPr sz="2622"/>
            </a:lvl3pPr>
            <a:lvl4pPr marL="1498610" indent="0">
              <a:buNone/>
              <a:defRPr sz="2185"/>
            </a:lvl4pPr>
            <a:lvl5pPr marL="1998147" indent="0">
              <a:buNone/>
              <a:defRPr sz="2185"/>
            </a:lvl5pPr>
            <a:lvl6pPr marL="2497684" indent="0">
              <a:buNone/>
              <a:defRPr sz="2185"/>
            </a:lvl6pPr>
            <a:lvl7pPr marL="2997220" indent="0">
              <a:buNone/>
              <a:defRPr sz="2185"/>
            </a:lvl7pPr>
            <a:lvl8pPr marL="3496757" indent="0">
              <a:buNone/>
              <a:defRPr sz="2185"/>
            </a:lvl8pPr>
            <a:lvl9pPr marL="3996294" indent="0">
              <a:buNone/>
              <a:defRPr sz="218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537936"/>
            <a:ext cx="4296276" cy="4701841"/>
          </a:xfrm>
        </p:spPr>
        <p:txBody>
          <a:bodyPr/>
          <a:lstStyle>
            <a:lvl1pPr marL="0" indent="0">
              <a:buNone/>
              <a:defRPr sz="1748"/>
            </a:lvl1pPr>
            <a:lvl2pPr marL="499537" indent="0">
              <a:buNone/>
              <a:defRPr sz="1530"/>
            </a:lvl2pPr>
            <a:lvl3pPr marL="999073" indent="0">
              <a:buNone/>
              <a:defRPr sz="1311"/>
            </a:lvl3pPr>
            <a:lvl4pPr marL="1498610" indent="0">
              <a:buNone/>
              <a:defRPr sz="1093"/>
            </a:lvl4pPr>
            <a:lvl5pPr marL="1998147" indent="0">
              <a:buNone/>
              <a:defRPr sz="1093"/>
            </a:lvl5pPr>
            <a:lvl6pPr marL="2497684" indent="0">
              <a:buNone/>
              <a:defRPr sz="1093"/>
            </a:lvl6pPr>
            <a:lvl7pPr marL="2997220" indent="0">
              <a:buNone/>
              <a:defRPr sz="1093"/>
            </a:lvl7pPr>
            <a:lvl8pPr marL="3496757" indent="0">
              <a:buNone/>
              <a:defRPr sz="1093"/>
            </a:lvl8pPr>
            <a:lvl9pPr marL="3996294" indent="0">
              <a:buNone/>
              <a:defRPr sz="109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867C-90FD-4EAD-88A4-6CF01D9E62A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4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50406"/>
            <a:ext cx="11489115" cy="1635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252027"/>
            <a:ext cx="11489115" cy="536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7840971"/>
            <a:ext cx="2997160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867C-90FD-4EAD-88A4-6CF01D9E62A0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7840971"/>
            <a:ext cx="4495741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7840971"/>
            <a:ext cx="2997160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2CE1-F7B8-4C1E-AF34-E047B5164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7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99073" rtl="0" eaLnBrk="1" latinLnBrk="0" hangingPunct="1">
        <a:lnSpc>
          <a:spcPct val="90000"/>
        </a:lnSpc>
        <a:spcBef>
          <a:spcPct val="0"/>
        </a:spcBef>
        <a:buNone/>
        <a:defRPr sz="48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768" indent="-249768" algn="l" defTabSz="999073" rtl="0" eaLnBrk="1" latinLnBrk="0" hangingPunct="1">
        <a:lnSpc>
          <a:spcPct val="90000"/>
        </a:lnSpc>
        <a:spcBef>
          <a:spcPts val="1093"/>
        </a:spcBef>
        <a:buFont typeface="Arial" panose="020B0604020202020204" pitchFamily="34" charset="0"/>
        <a:buChar char="•"/>
        <a:defRPr sz="3059" kern="1200">
          <a:solidFill>
            <a:schemeClr val="tx1"/>
          </a:solidFill>
          <a:latin typeface="+mn-lt"/>
          <a:ea typeface="+mn-ea"/>
          <a:cs typeface="+mn-cs"/>
        </a:defRPr>
      </a:lvl1pPr>
      <a:lvl2pPr marL="74930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2pPr>
      <a:lvl3pPr marL="124884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185" kern="1200">
          <a:solidFill>
            <a:schemeClr val="tx1"/>
          </a:solidFill>
          <a:latin typeface="+mn-lt"/>
          <a:ea typeface="+mn-ea"/>
          <a:cs typeface="+mn-cs"/>
        </a:defRPr>
      </a:lvl3pPr>
      <a:lvl4pPr marL="1748379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4pPr>
      <a:lvl5pPr marL="224791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5pPr>
      <a:lvl6pPr marL="274745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3246989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746525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4246062" indent="-249768" algn="l" defTabSz="99907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1pPr>
      <a:lvl2pPr marL="49953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2pPr>
      <a:lvl3pPr marL="999073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3pPr>
      <a:lvl4pPr marL="149861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4pPr>
      <a:lvl5pPr marL="199814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5pPr>
      <a:lvl6pPr marL="2497684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6pPr>
      <a:lvl7pPr marL="2997220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7pPr>
      <a:lvl8pPr marL="3496757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8pPr>
      <a:lvl9pPr marL="3996294" algn="l" defTabSz="999073" rtl="0" eaLnBrk="1" latinLnBrk="0" hangingPunct="1">
        <a:defRPr sz="19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15.png"/><Relationship Id="rId26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25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24" Type="http://schemas.openxmlformats.org/officeDocument/2006/relationships/image" Target="../media/image28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9.png"/><Relationship Id="rId22" Type="http://schemas.openxmlformats.org/officeDocument/2006/relationships/image" Target="../media/image26.png"/><Relationship Id="rId27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9.png"/><Relationship Id="rId7" Type="http://schemas.openxmlformats.org/officeDocument/2006/relationships/image" Target="../media/image110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" Type="http://schemas.openxmlformats.org/officeDocument/2006/relationships/image" Target="../media/image60.png"/><Relationship Id="rId16" Type="http://schemas.openxmlformats.org/officeDocument/2006/relationships/image" Target="../media/image33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50.png"/><Relationship Id="rId24" Type="http://schemas.openxmlformats.org/officeDocument/2006/relationships/image" Target="../media/image42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1.png"/><Relationship Id="rId10" Type="http://schemas.openxmlformats.org/officeDocument/2006/relationships/image" Target="../media/image14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9.png"/><Relationship Id="rId14" Type="http://schemas.openxmlformats.org/officeDocument/2006/relationships/image" Target="../media/image37.png"/><Relationship Id="rId2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80">
            <a:extLst>
              <a:ext uri="{FF2B5EF4-FFF2-40B4-BE49-F238E27FC236}">
                <a16:creationId xmlns:a16="http://schemas.microsoft.com/office/drawing/2014/main" id="{0CAD5479-6222-4B37-9EFC-881F17313D81}"/>
              </a:ext>
            </a:extLst>
          </p:cNvPr>
          <p:cNvGrpSpPr/>
          <p:nvPr/>
        </p:nvGrpSpPr>
        <p:grpSpPr>
          <a:xfrm>
            <a:off x="3247810" y="3137055"/>
            <a:ext cx="3876675" cy="417993"/>
            <a:chOff x="5834062" y="1200149"/>
            <a:chExt cx="3876675" cy="417993"/>
          </a:xfrm>
        </p:grpSpPr>
        <p:cxnSp>
          <p:nvCxnSpPr>
            <p:cNvPr id="31" name="Straight Connector 91">
              <a:extLst>
                <a:ext uri="{FF2B5EF4-FFF2-40B4-BE49-F238E27FC236}">
                  <a16:creationId xmlns:a16="http://schemas.microsoft.com/office/drawing/2014/main" id="{65F33AD5-40E0-467A-9F81-1F1973B2B39C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00" y="1428750"/>
              <a:ext cx="3505199" cy="0"/>
            </a:xfrm>
            <a:prstGeom prst="line">
              <a:avLst/>
            </a:prstGeom>
            <a:noFill/>
            <a:ln w="6350" cap="flat" cmpd="sng" algn="ctr">
              <a:solidFill>
                <a:srgbClr val="B2D33A"/>
              </a:solidFill>
              <a:prstDash val="solid"/>
              <a:miter lim="800000"/>
            </a:ln>
            <a:effectLst/>
          </p:spPr>
        </p:cxnSp>
        <p:sp>
          <p:nvSpPr>
            <p:cNvPr id="256" name="Oval 92">
              <a:extLst>
                <a:ext uri="{FF2B5EF4-FFF2-40B4-BE49-F238E27FC236}">
                  <a16:creationId xmlns:a16="http://schemas.microsoft.com/office/drawing/2014/main" id="{3AE60099-CBEA-4404-A62A-A61B8FE090D6}"/>
                </a:ext>
              </a:extLst>
            </p:cNvPr>
            <p:cNvSpPr/>
            <p:nvPr/>
          </p:nvSpPr>
          <p:spPr>
            <a:xfrm>
              <a:off x="5834062" y="1246667"/>
              <a:ext cx="371475" cy="371475"/>
            </a:xfrm>
            <a:prstGeom prst="ellipse">
              <a:avLst/>
            </a:prstGeom>
            <a:solidFill>
              <a:srgbClr val="B2D33A"/>
            </a:solidFill>
            <a:ln w="12700" cap="flat" cmpd="sng" algn="ctr">
              <a:solidFill>
                <a:srgbClr val="B2D33A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8" name="Oval 93">
              <a:extLst>
                <a:ext uri="{FF2B5EF4-FFF2-40B4-BE49-F238E27FC236}">
                  <a16:creationId xmlns:a16="http://schemas.microsoft.com/office/drawing/2014/main" id="{D9E45BED-C782-40E4-96B8-0838A017B170}"/>
                </a:ext>
              </a:extLst>
            </p:cNvPr>
            <p:cNvSpPr/>
            <p:nvPr/>
          </p:nvSpPr>
          <p:spPr>
            <a:xfrm>
              <a:off x="7586662" y="1246667"/>
              <a:ext cx="371475" cy="371475"/>
            </a:xfrm>
            <a:prstGeom prst="ellipse">
              <a:avLst/>
            </a:prstGeom>
            <a:solidFill>
              <a:srgbClr val="B2D33A"/>
            </a:solidFill>
            <a:ln w="12700" cap="flat" cmpd="sng" algn="ctr">
              <a:solidFill>
                <a:srgbClr val="B2D33A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9" name="Oval 94">
              <a:extLst>
                <a:ext uri="{FF2B5EF4-FFF2-40B4-BE49-F238E27FC236}">
                  <a16:creationId xmlns:a16="http://schemas.microsoft.com/office/drawing/2014/main" id="{BC152598-1513-482F-93DD-378D6C342392}"/>
                </a:ext>
              </a:extLst>
            </p:cNvPr>
            <p:cNvSpPr/>
            <p:nvPr/>
          </p:nvSpPr>
          <p:spPr>
            <a:xfrm>
              <a:off x="9339262" y="1243012"/>
              <a:ext cx="371475" cy="371475"/>
            </a:xfrm>
            <a:prstGeom prst="ellipse">
              <a:avLst/>
            </a:prstGeom>
            <a:solidFill>
              <a:srgbClr val="B2D33A"/>
            </a:solidFill>
            <a:ln w="12700" cap="flat" cmpd="sng" algn="ctr">
              <a:solidFill>
                <a:srgbClr val="B2D33A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1" name="Isosceles Triangle 95">
              <a:extLst>
                <a:ext uri="{FF2B5EF4-FFF2-40B4-BE49-F238E27FC236}">
                  <a16:creationId xmlns:a16="http://schemas.microsoft.com/office/drawing/2014/main" id="{BC3D774D-57A4-49AD-BB40-CD90FEDDDF8C}"/>
                </a:ext>
              </a:extLst>
            </p:cNvPr>
            <p:cNvSpPr/>
            <p:nvPr/>
          </p:nvSpPr>
          <p:spPr>
            <a:xfrm>
              <a:off x="6657974" y="1203927"/>
              <a:ext cx="476250" cy="410560"/>
            </a:xfrm>
            <a:prstGeom prst="triangle">
              <a:avLst/>
            </a:prstGeom>
            <a:solidFill>
              <a:srgbClr val="DA3525"/>
            </a:solidFill>
            <a:ln w="12700" cap="flat" cmpd="sng" algn="ctr">
              <a:solidFill>
                <a:srgbClr val="DA352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3" name="Isosceles Triangle 96">
              <a:extLst>
                <a:ext uri="{FF2B5EF4-FFF2-40B4-BE49-F238E27FC236}">
                  <a16:creationId xmlns:a16="http://schemas.microsoft.com/office/drawing/2014/main" id="{95F918FF-910D-42D1-9F37-AA47B3359246}"/>
                </a:ext>
              </a:extLst>
            </p:cNvPr>
            <p:cNvSpPr/>
            <p:nvPr/>
          </p:nvSpPr>
          <p:spPr>
            <a:xfrm>
              <a:off x="8424861" y="1200149"/>
              <a:ext cx="476250" cy="410560"/>
            </a:xfrm>
            <a:prstGeom prst="triangle">
              <a:avLst/>
            </a:prstGeom>
            <a:solidFill>
              <a:srgbClr val="DA3525"/>
            </a:solidFill>
            <a:ln w="12700" cap="flat" cmpd="sng" algn="ctr">
              <a:solidFill>
                <a:srgbClr val="DA352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81">
                <a:extLst>
                  <a:ext uri="{FF2B5EF4-FFF2-40B4-BE49-F238E27FC236}">
                    <a16:creationId xmlns:a16="http://schemas.microsoft.com/office/drawing/2014/main" id="{85C38005-967B-47E1-AC63-FEC30A844A59}"/>
                  </a:ext>
                </a:extLst>
              </p:cNvPr>
              <p:cNvSpPr txBox="1"/>
              <p:nvPr/>
            </p:nvSpPr>
            <p:spPr>
              <a:xfrm>
                <a:off x="3209243" y="2724812"/>
                <a:ext cx="476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2D33A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11" name="TextBox 81">
                <a:extLst>
                  <a:ext uri="{FF2B5EF4-FFF2-40B4-BE49-F238E27FC236}">
                    <a16:creationId xmlns:a16="http://schemas.microsoft.com/office/drawing/2014/main" id="{85C38005-967B-47E1-AC63-FEC30A844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243" y="2724812"/>
                <a:ext cx="476250" cy="369332"/>
              </a:xfrm>
              <a:prstGeom prst="rect">
                <a:avLst/>
              </a:prstGeom>
              <a:blipFill>
                <a:blip r:embed="rId2"/>
                <a:stretch>
                  <a:fillRect l="-16456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82">
                <a:extLst>
                  <a:ext uri="{FF2B5EF4-FFF2-40B4-BE49-F238E27FC236}">
                    <a16:creationId xmlns:a16="http://schemas.microsoft.com/office/drawing/2014/main" id="{E32108B3-9553-4538-B9F8-34DDCBDC05EB}"/>
                  </a:ext>
                </a:extLst>
              </p:cNvPr>
              <p:cNvSpPr txBox="1"/>
              <p:nvPr/>
            </p:nvSpPr>
            <p:spPr>
              <a:xfrm>
                <a:off x="4982858" y="2786807"/>
                <a:ext cx="476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2D33A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14" name="TextBox 82">
                <a:extLst>
                  <a:ext uri="{FF2B5EF4-FFF2-40B4-BE49-F238E27FC236}">
                    <a16:creationId xmlns:a16="http://schemas.microsoft.com/office/drawing/2014/main" id="{E32108B3-9553-4538-B9F8-34DDCBDC0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858" y="2786807"/>
                <a:ext cx="476250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83">
                <a:extLst>
                  <a:ext uri="{FF2B5EF4-FFF2-40B4-BE49-F238E27FC236}">
                    <a16:creationId xmlns:a16="http://schemas.microsoft.com/office/drawing/2014/main" id="{1BD6C383-83B6-4C2C-AE41-0EA105756E7D}"/>
                  </a:ext>
                </a:extLst>
              </p:cNvPr>
              <p:cNvSpPr txBox="1"/>
              <p:nvPr/>
            </p:nvSpPr>
            <p:spPr>
              <a:xfrm>
                <a:off x="6700622" y="2753387"/>
                <a:ext cx="476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2D33A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83">
                <a:extLst>
                  <a:ext uri="{FF2B5EF4-FFF2-40B4-BE49-F238E27FC236}">
                    <a16:creationId xmlns:a16="http://schemas.microsoft.com/office/drawing/2014/main" id="{1BD6C383-83B6-4C2C-AE41-0EA105756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622" y="2753387"/>
                <a:ext cx="476250" cy="369332"/>
              </a:xfrm>
              <a:prstGeom prst="rect">
                <a:avLst/>
              </a:prstGeom>
              <a:blipFill>
                <a:blip r:embed="rId4"/>
                <a:stretch>
                  <a:fillRect r="-16667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84">
            <a:extLst>
              <a:ext uri="{FF2B5EF4-FFF2-40B4-BE49-F238E27FC236}">
                <a16:creationId xmlns:a16="http://schemas.microsoft.com/office/drawing/2014/main" id="{BFB8D700-8420-4D58-9DC6-C6DA27C0E46C}"/>
              </a:ext>
            </a:extLst>
          </p:cNvPr>
          <p:cNvCxnSpPr>
            <a:stCxn id="261" idx="3"/>
          </p:cNvCxnSpPr>
          <p:nvPr/>
        </p:nvCxnSpPr>
        <p:spPr>
          <a:xfrm>
            <a:off x="4309847" y="3551393"/>
            <a:ext cx="0" cy="736397"/>
          </a:xfrm>
          <a:prstGeom prst="straightConnector1">
            <a:avLst/>
          </a:prstGeom>
          <a:noFill/>
          <a:ln w="6350" cap="flat" cmpd="sng" algn="ctr">
            <a:solidFill>
              <a:srgbClr val="DA352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85">
            <a:extLst>
              <a:ext uri="{FF2B5EF4-FFF2-40B4-BE49-F238E27FC236}">
                <a16:creationId xmlns:a16="http://schemas.microsoft.com/office/drawing/2014/main" id="{8D6DA529-2D54-42B0-BA00-092298337D14}"/>
              </a:ext>
            </a:extLst>
          </p:cNvPr>
          <p:cNvCxnSpPr>
            <a:cxnSpLocks/>
            <a:stCxn id="263" idx="3"/>
          </p:cNvCxnSpPr>
          <p:nvPr/>
        </p:nvCxnSpPr>
        <p:spPr>
          <a:xfrm>
            <a:off x="6076734" y="3547615"/>
            <a:ext cx="0" cy="743830"/>
          </a:xfrm>
          <a:prstGeom prst="straightConnector1">
            <a:avLst/>
          </a:prstGeom>
          <a:noFill/>
          <a:ln w="6350" cap="flat" cmpd="sng" algn="ctr">
            <a:solidFill>
              <a:srgbClr val="DA352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TextBox 86">
            <a:extLst>
              <a:ext uri="{FF2B5EF4-FFF2-40B4-BE49-F238E27FC236}">
                <a16:creationId xmlns:a16="http://schemas.microsoft.com/office/drawing/2014/main" id="{CB63F06B-E607-4ADD-A828-8D9EC2D138EA}"/>
              </a:ext>
            </a:extLst>
          </p:cNvPr>
          <p:cNvSpPr txBox="1"/>
          <p:nvPr/>
        </p:nvSpPr>
        <p:spPr>
          <a:xfrm>
            <a:off x="4071722" y="4288737"/>
            <a:ext cx="2343150" cy="369332"/>
          </a:xfrm>
          <a:prstGeom prst="rect">
            <a:avLst/>
          </a:prstGeom>
          <a:noFill/>
          <a:ln>
            <a:solidFill>
              <a:srgbClr val="DA3525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A3525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Dwell points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A3525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24" name="Straight Arrow Connector 87">
            <a:extLst>
              <a:ext uri="{FF2B5EF4-FFF2-40B4-BE49-F238E27FC236}">
                <a16:creationId xmlns:a16="http://schemas.microsoft.com/office/drawing/2014/main" id="{7C70D935-6046-42DE-8C0C-01CEC6512EC4}"/>
              </a:ext>
            </a:extLst>
          </p:cNvPr>
          <p:cNvCxnSpPr>
            <a:cxnSpLocks/>
          </p:cNvCxnSpPr>
          <p:nvPr/>
        </p:nvCxnSpPr>
        <p:spPr>
          <a:xfrm>
            <a:off x="3433547" y="3558826"/>
            <a:ext cx="0" cy="1770087"/>
          </a:xfrm>
          <a:prstGeom prst="straightConnector1">
            <a:avLst/>
          </a:prstGeom>
          <a:noFill/>
          <a:ln w="6350" cap="flat" cmpd="sng" algn="ctr">
            <a:solidFill>
              <a:srgbClr val="B2D33A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" name="Straight Arrow Connector 88">
            <a:extLst>
              <a:ext uri="{FF2B5EF4-FFF2-40B4-BE49-F238E27FC236}">
                <a16:creationId xmlns:a16="http://schemas.microsoft.com/office/drawing/2014/main" id="{CFB5EBA6-4349-4A98-9884-D37A3C3A2D5A}"/>
              </a:ext>
            </a:extLst>
          </p:cNvPr>
          <p:cNvCxnSpPr>
            <a:cxnSpLocks/>
          </p:cNvCxnSpPr>
          <p:nvPr/>
        </p:nvCxnSpPr>
        <p:spPr>
          <a:xfrm>
            <a:off x="5200434" y="3555048"/>
            <a:ext cx="0" cy="1773865"/>
          </a:xfrm>
          <a:prstGeom prst="straightConnector1">
            <a:avLst/>
          </a:prstGeom>
          <a:noFill/>
          <a:ln w="6350" cap="flat" cmpd="sng" algn="ctr">
            <a:solidFill>
              <a:srgbClr val="B2D33A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Straight Arrow Connector 89">
            <a:extLst>
              <a:ext uri="{FF2B5EF4-FFF2-40B4-BE49-F238E27FC236}">
                <a16:creationId xmlns:a16="http://schemas.microsoft.com/office/drawing/2014/main" id="{12AD38A1-9479-4230-97E7-17ABB1A274DD}"/>
              </a:ext>
            </a:extLst>
          </p:cNvPr>
          <p:cNvCxnSpPr>
            <a:cxnSpLocks/>
            <a:stCxn id="259" idx="4"/>
          </p:cNvCxnSpPr>
          <p:nvPr/>
        </p:nvCxnSpPr>
        <p:spPr>
          <a:xfrm>
            <a:off x="6938748" y="3551393"/>
            <a:ext cx="0" cy="1770087"/>
          </a:xfrm>
          <a:prstGeom prst="straightConnector1">
            <a:avLst/>
          </a:prstGeom>
          <a:noFill/>
          <a:ln w="6350" cap="flat" cmpd="sng" algn="ctr">
            <a:solidFill>
              <a:srgbClr val="B2D33A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TextBox 90">
            <a:extLst>
              <a:ext uri="{FF2B5EF4-FFF2-40B4-BE49-F238E27FC236}">
                <a16:creationId xmlns:a16="http://schemas.microsoft.com/office/drawing/2014/main" id="{61D41D47-AC02-4A92-A1CB-4C7F80A5E0A8}"/>
              </a:ext>
            </a:extLst>
          </p:cNvPr>
          <p:cNvSpPr txBox="1"/>
          <p:nvPr/>
        </p:nvSpPr>
        <p:spPr>
          <a:xfrm>
            <a:off x="3143036" y="5337069"/>
            <a:ext cx="4033836" cy="369332"/>
          </a:xfrm>
          <a:prstGeom prst="rect">
            <a:avLst/>
          </a:prstGeom>
          <a:noFill/>
          <a:ln>
            <a:solidFill>
              <a:srgbClr val="B2D33A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B2D33A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Feed-rate control points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B2D33A">
                  <a:lumMod val="75000"/>
                </a:srgbClr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74">
                <a:extLst>
                  <a:ext uri="{FF2B5EF4-FFF2-40B4-BE49-F238E27FC236}">
                    <a16:creationId xmlns:a16="http://schemas.microsoft.com/office/drawing/2014/main" id="{3AECD6AF-4B03-428E-B923-3CA1B5A7D7EB}"/>
                  </a:ext>
                </a:extLst>
              </p:cNvPr>
              <p:cNvSpPr txBox="1"/>
              <p:nvPr/>
            </p:nvSpPr>
            <p:spPr>
              <a:xfrm>
                <a:off x="4046904" y="1553798"/>
                <a:ext cx="521381" cy="324256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tIns="0" bIns="46800" anchor="ctr" anchorCtr="1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4" name="TextBox 74">
                <a:extLst>
                  <a:ext uri="{FF2B5EF4-FFF2-40B4-BE49-F238E27FC236}">
                    <a16:creationId xmlns:a16="http://schemas.microsoft.com/office/drawing/2014/main" id="{3AECD6AF-4B03-428E-B923-3CA1B5A7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904" y="1553798"/>
                <a:ext cx="521381" cy="324256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76">
                <a:extLst>
                  <a:ext uri="{FF2B5EF4-FFF2-40B4-BE49-F238E27FC236}">
                    <a16:creationId xmlns:a16="http://schemas.microsoft.com/office/drawing/2014/main" id="{A0F85495-7BA1-4310-91D2-C3FA555B23C6}"/>
                  </a:ext>
                </a:extLst>
              </p:cNvPr>
              <p:cNvSpPr txBox="1"/>
              <p:nvPr/>
            </p:nvSpPr>
            <p:spPr>
              <a:xfrm>
                <a:off x="3224071" y="2425797"/>
                <a:ext cx="476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2D33A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6" name="TextBox 76">
                <a:extLst>
                  <a:ext uri="{FF2B5EF4-FFF2-40B4-BE49-F238E27FC236}">
                    <a16:creationId xmlns:a16="http://schemas.microsoft.com/office/drawing/2014/main" id="{A0F85495-7BA1-4310-91D2-C3FA555B2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71" y="2425797"/>
                <a:ext cx="476250" cy="369332"/>
              </a:xfrm>
              <a:prstGeom prst="rect">
                <a:avLst/>
              </a:prstGeom>
              <a:blipFill>
                <a:blip r:embed="rId6"/>
                <a:stretch>
                  <a:fillRect l="-12821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77">
                <a:extLst>
                  <a:ext uri="{FF2B5EF4-FFF2-40B4-BE49-F238E27FC236}">
                    <a16:creationId xmlns:a16="http://schemas.microsoft.com/office/drawing/2014/main" id="{8B6BC87C-AA66-4605-9AE9-DAE352A3E664}"/>
                  </a:ext>
                </a:extLst>
              </p:cNvPr>
              <p:cNvSpPr txBox="1"/>
              <p:nvPr/>
            </p:nvSpPr>
            <p:spPr>
              <a:xfrm>
                <a:off x="5020959" y="2467927"/>
                <a:ext cx="476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2D33A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7" name="TextBox 77">
                <a:extLst>
                  <a:ext uri="{FF2B5EF4-FFF2-40B4-BE49-F238E27FC236}">
                    <a16:creationId xmlns:a16="http://schemas.microsoft.com/office/drawing/2014/main" id="{8B6BC87C-AA66-4605-9AE9-DAE352A3E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959" y="2467927"/>
                <a:ext cx="476250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8">
                <a:extLst>
                  <a:ext uri="{FF2B5EF4-FFF2-40B4-BE49-F238E27FC236}">
                    <a16:creationId xmlns:a16="http://schemas.microsoft.com/office/drawing/2014/main" id="{17958A39-72F0-494D-A181-C4C6918F607A}"/>
                  </a:ext>
                </a:extLst>
              </p:cNvPr>
              <p:cNvSpPr txBox="1"/>
              <p:nvPr/>
            </p:nvSpPr>
            <p:spPr>
              <a:xfrm>
                <a:off x="6781583" y="2486666"/>
                <a:ext cx="476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2D33A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8">
                <a:extLst>
                  <a:ext uri="{FF2B5EF4-FFF2-40B4-BE49-F238E27FC236}">
                    <a16:creationId xmlns:a16="http://schemas.microsoft.com/office/drawing/2014/main" id="{17958A39-72F0-494D-A181-C4C6918F6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583" y="2486666"/>
                <a:ext cx="476250" cy="369332"/>
              </a:xfrm>
              <a:prstGeom prst="rect">
                <a:avLst/>
              </a:prstGeom>
              <a:blipFill>
                <a:blip r:embed="rId9"/>
                <a:stretch>
                  <a:fillRect l="-12658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79">
                <a:extLst>
                  <a:ext uri="{FF2B5EF4-FFF2-40B4-BE49-F238E27FC236}">
                    <a16:creationId xmlns:a16="http://schemas.microsoft.com/office/drawing/2014/main" id="{DA3B1178-2B53-43DF-A00B-A52DBA43362D}"/>
                  </a:ext>
                </a:extLst>
              </p:cNvPr>
              <p:cNvSpPr txBox="1"/>
              <p:nvPr/>
            </p:nvSpPr>
            <p:spPr>
              <a:xfrm>
                <a:off x="4182724" y="4686168"/>
                <a:ext cx="2035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DA352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B2D33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2D33A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TextBox 79">
                <a:extLst>
                  <a:ext uri="{FF2B5EF4-FFF2-40B4-BE49-F238E27FC236}">
                    <a16:creationId xmlns:a16="http://schemas.microsoft.com/office/drawing/2014/main" id="{DA3B1178-2B53-43DF-A00B-A52DBA433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724" y="4686168"/>
                <a:ext cx="2035420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76">
                <a:extLst>
                  <a:ext uri="{FF2B5EF4-FFF2-40B4-BE49-F238E27FC236}">
                    <a16:creationId xmlns:a16="http://schemas.microsoft.com/office/drawing/2014/main" id="{FC1F99CF-D157-1B44-A564-0B4E263A7EAE}"/>
                  </a:ext>
                </a:extLst>
              </p:cNvPr>
              <p:cNvSpPr txBox="1"/>
              <p:nvPr/>
            </p:nvSpPr>
            <p:spPr>
              <a:xfrm>
                <a:off x="3224071" y="2120997"/>
                <a:ext cx="476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2D33A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68" name="TextBox 76">
                <a:extLst>
                  <a:ext uri="{FF2B5EF4-FFF2-40B4-BE49-F238E27FC236}">
                    <a16:creationId xmlns:a16="http://schemas.microsoft.com/office/drawing/2014/main" id="{FC1F99CF-D157-1B44-A564-0B4E263A7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71" y="2120997"/>
                <a:ext cx="476250" cy="369332"/>
              </a:xfrm>
              <a:prstGeom prst="rect">
                <a:avLst/>
              </a:prstGeom>
              <a:blipFill>
                <a:blip r:embed="rId11"/>
                <a:stretch>
                  <a:fillRect l="-14103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TextBox 77">
                <a:extLst>
                  <a:ext uri="{FF2B5EF4-FFF2-40B4-BE49-F238E27FC236}">
                    <a16:creationId xmlns:a16="http://schemas.microsoft.com/office/drawing/2014/main" id="{DC56CEF0-CFBA-2E77-218A-97E897749CD1}"/>
                  </a:ext>
                </a:extLst>
              </p:cNvPr>
              <p:cNvSpPr txBox="1"/>
              <p:nvPr/>
            </p:nvSpPr>
            <p:spPr>
              <a:xfrm>
                <a:off x="5020959" y="2163127"/>
                <a:ext cx="476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2D33A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69" name="TextBox 77">
                <a:extLst>
                  <a:ext uri="{FF2B5EF4-FFF2-40B4-BE49-F238E27FC236}">
                    <a16:creationId xmlns:a16="http://schemas.microsoft.com/office/drawing/2014/main" id="{DC56CEF0-CFBA-2E77-218A-97E897749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959" y="2163127"/>
                <a:ext cx="476250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78">
                <a:extLst>
                  <a:ext uri="{FF2B5EF4-FFF2-40B4-BE49-F238E27FC236}">
                    <a16:creationId xmlns:a16="http://schemas.microsoft.com/office/drawing/2014/main" id="{EBC744F4-CE20-621C-4538-206377BAC540}"/>
                  </a:ext>
                </a:extLst>
              </p:cNvPr>
              <p:cNvSpPr txBox="1"/>
              <p:nvPr/>
            </p:nvSpPr>
            <p:spPr>
              <a:xfrm>
                <a:off x="6781583" y="2181866"/>
                <a:ext cx="476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2D33A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70" name="TextBox 78">
                <a:extLst>
                  <a:ext uri="{FF2B5EF4-FFF2-40B4-BE49-F238E27FC236}">
                    <a16:creationId xmlns:a16="http://schemas.microsoft.com/office/drawing/2014/main" id="{EBC744F4-CE20-621C-4538-206377BAC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583" y="2181866"/>
                <a:ext cx="476250" cy="369332"/>
              </a:xfrm>
              <a:prstGeom prst="rect">
                <a:avLst/>
              </a:prstGeom>
              <a:blipFill>
                <a:blip r:embed="rId13"/>
                <a:stretch>
                  <a:fillRect l="-12658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TextBox 76">
                <a:extLst>
                  <a:ext uri="{FF2B5EF4-FFF2-40B4-BE49-F238E27FC236}">
                    <a16:creationId xmlns:a16="http://schemas.microsoft.com/office/drawing/2014/main" id="{C3EAF027-141C-6CF8-721C-5085257FEEF8}"/>
                  </a:ext>
                </a:extLst>
              </p:cNvPr>
              <p:cNvSpPr txBox="1"/>
              <p:nvPr/>
            </p:nvSpPr>
            <p:spPr>
              <a:xfrm>
                <a:off x="3176165" y="1834655"/>
                <a:ext cx="521382" cy="32425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square" tIns="0" bIns="46800" anchor="ctr" anchorCtr="1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71" name="TextBox 76">
                <a:extLst>
                  <a:ext uri="{FF2B5EF4-FFF2-40B4-BE49-F238E27FC236}">
                    <a16:creationId xmlns:a16="http://schemas.microsoft.com/office/drawing/2014/main" id="{C3EAF027-141C-6CF8-721C-5085257FE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165" y="1834655"/>
                <a:ext cx="521382" cy="324256"/>
              </a:xfrm>
              <a:prstGeom prst="rect">
                <a:avLst/>
              </a:prstGeom>
              <a:blipFill>
                <a:blip r:embed="rId14"/>
                <a:stretch>
                  <a:fillRect l="-6977"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TextBox 74">
                <a:extLst>
                  <a:ext uri="{FF2B5EF4-FFF2-40B4-BE49-F238E27FC236}">
                    <a16:creationId xmlns:a16="http://schemas.microsoft.com/office/drawing/2014/main" id="{3256FDC4-7688-F552-FB27-BA03BB16CC19}"/>
                  </a:ext>
                </a:extLst>
              </p:cNvPr>
              <p:cNvSpPr txBox="1"/>
              <p:nvPr/>
            </p:nvSpPr>
            <p:spPr>
              <a:xfrm>
                <a:off x="4078990" y="2694828"/>
                <a:ext cx="47625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   4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A3525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85" name="TextBox 74">
                <a:extLst>
                  <a:ext uri="{FF2B5EF4-FFF2-40B4-BE49-F238E27FC236}">
                    <a16:creationId xmlns:a16="http://schemas.microsoft.com/office/drawing/2014/main" id="{3256FDC4-7688-F552-FB27-BA03BB16C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990" y="2694828"/>
                <a:ext cx="476250" cy="381515"/>
              </a:xfrm>
              <a:prstGeom prst="rect">
                <a:avLst/>
              </a:prstGeom>
              <a:blipFill>
                <a:blip r:embed="rId15"/>
                <a:stretch>
                  <a:fillRect r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TextBox 74">
                <a:extLst>
                  <a:ext uri="{FF2B5EF4-FFF2-40B4-BE49-F238E27FC236}">
                    <a16:creationId xmlns:a16="http://schemas.microsoft.com/office/drawing/2014/main" id="{431BED4F-76E0-8BB6-A7E2-044F5C3E5477}"/>
                  </a:ext>
                </a:extLst>
              </p:cNvPr>
              <p:cNvSpPr txBox="1"/>
              <p:nvPr/>
            </p:nvSpPr>
            <p:spPr>
              <a:xfrm>
                <a:off x="4071722" y="2379682"/>
                <a:ext cx="47625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   3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A3525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87" name="TextBox 74">
                <a:extLst>
                  <a:ext uri="{FF2B5EF4-FFF2-40B4-BE49-F238E27FC236}">
                    <a16:creationId xmlns:a16="http://schemas.microsoft.com/office/drawing/2014/main" id="{431BED4F-76E0-8BB6-A7E2-044F5C3E5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722" y="2379682"/>
                <a:ext cx="476250" cy="381515"/>
              </a:xfrm>
              <a:prstGeom prst="rect">
                <a:avLst/>
              </a:prstGeom>
              <a:blipFill>
                <a:blip r:embed="rId16"/>
                <a:stretch>
                  <a:fillRect r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TextBox 74">
                <a:extLst>
                  <a:ext uri="{FF2B5EF4-FFF2-40B4-BE49-F238E27FC236}">
                    <a16:creationId xmlns:a16="http://schemas.microsoft.com/office/drawing/2014/main" id="{3256FDC4-7688-F552-FB27-BA03BB16CC19}"/>
                  </a:ext>
                </a:extLst>
              </p:cNvPr>
              <p:cNvSpPr txBox="1"/>
              <p:nvPr/>
            </p:nvSpPr>
            <p:spPr>
              <a:xfrm>
                <a:off x="4071505" y="2067488"/>
                <a:ext cx="47625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   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A3525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88" name="TextBox 74">
                <a:extLst>
                  <a:ext uri="{FF2B5EF4-FFF2-40B4-BE49-F238E27FC236}">
                    <a16:creationId xmlns:a16="http://schemas.microsoft.com/office/drawing/2014/main" id="{3256FDC4-7688-F552-FB27-BA03BB16C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505" y="2067488"/>
                <a:ext cx="476250" cy="381515"/>
              </a:xfrm>
              <a:prstGeom prst="rect">
                <a:avLst/>
              </a:prstGeom>
              <a:blipFill>
                <a:blip r:embed="rId17"/>
                <a:stretch>
                  <a:fillRect r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TextBox 74">
                <a:extLst>
                  <a:ext uri="{FF2B5EF4-FFF2-40B4-BE49-F238E27FC236}">
                    <a16:creationId xmlns:a16="http://schemas.microsoft.com/office/drawing/2014/main" id="{3256FDC4-7688-F552-FB27-BA03BB16CC19}"/>
                  </a:ext>
                </a:extLst>
              </p:cNvPr>
              <p:cNvSpPr txBox="1"/>
              <p:nvPr/>
            </p:nvSpPr>
            <p:spPr>
              <a:xfrm>
                <a:off x="4071071" y="1762382"/>
                <a:ext cx="47625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   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A3525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89" name="TextBox 74">
                <a:extLst>
                  <a:ext uri="{FF2B5EF4-FFF2-40B4-BE49-F238E27FC236}">
                    <a16:creationId xmlns:a16="http://schemas.microsoft.com/office/drawing/2014/main" id="{3256FDC4-7688-F552-FB27-BA03BB16C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071" y="1762382"/>
                <a:ext cx="476250" cy="381515"/>
              </a:xfrm>
              <a:prstGeom prst="rect">
                <a:avLst/>
              </a:prstGeom>
              <a:blipFill>
                <a:blip r:embed="rId18"/>
                <a:stretch>
                  <a:fillRect r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74">
                <a:extLst>
                  <a:ext uri="{FF2B5EF4-FFF2-40B4-BE49-F238E27FC236}">
                    <a16:creationId xmlns:a16="http://schemas.microsoft.com/office/drawing/2014/main" id="{BAB61423-3942-B463-907D-C9C1C07150FC}"/>
                  </a:ext>
                </a:extLst>
              </p:cNvPr>
              <p:cNvSpPr txBox="1"/>
              <p:nvPr/>
            </p:nvSpPr>
            <p:spPr>
              <a:xfrm>
                <a:off x="5755390" y="2723403"/>
                <a:ext cx="47625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+1,   4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A3525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91" name="TextBox 74">
                <a:extLst>
                  <a:ext uri="{FF2B5EF4-FFF2-40B4-BE49-F238E27FC236}">
                    <a16:creationId xmlns:a16="http://schemas.microsoft.com/office/drawing/2014/main" id="{BAB61423-3942-B463-907D-C9C1C0715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390" y="2723403"/>
                <a:ext cx="476250" cy="381515"/>
              </a:xfrm>
              <a:prstGeom prst="rect">
                <a:avLst/>
              </a:prstGeom>
              <a:blipFill>
                <a:blip r:embed="rId21"/>
                <a:stretch>
                  <a:fillRect r="-48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Box 74">
                <a:extLst>
                  <a:ext uri="{FF2B5EF4-FFF2-40B4-BE49-F238E27FC236}">
                    <a16:creationId xmlns:a16="http://schemas.microsoft.com/office/drawing/2014/main" id="{B7ED1D45-9D1A-11EF-9542-56CC08822F7C}"/>
                  </a:ext>
                </a:extLst>
              </p:cNvPr>
              <p:cNvSpPr txBox="1"/>
              <p:nvPr/>
            </p:nvSpPr>
            <p:spPr>
              <a:xfrm>
                <a:off x="5748122" y="2408257"/>
                <a:ext cx="47625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+1,   3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A3525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92" name="TextBox 74">
                <a:extLst>
                  <a:ext uri="{FF2B5EF4-FFF2-40B4-BE49-F238E27FC236}">
                    <a16:creationId xmlns:a16="http://schemas.microsoft.com/office/drawing/2014/main" id="{B7ED1D45-9D1A-11EF-9542-56CC08822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122" y="2408257"/>
                <a:ext cx="476250" cy="381515"/>
              </a:xfrm>
              <a:prstGeom prst="rect">
                <a:avLst/>
              </a:prstGeom>
              <a:blipFill>
                <a:blip r:embed="rId22"/>
                <a:stretch>
                  <a:fillRect r="-47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Box 74">
                <a:extLst>
                  <a:ext uri="{FF2B5EF4-FFF2-40B4-BE49-F238E27FC236}">
                    <a16:creationId xmlns:a16="http://schemas.microsoft.com/office/drawing/2014/main" id="{224CC206-A72C-AF03-F0EA-F5B0271E71AC}"/>
                  </a:ext>
                </a:extLst>
              </p:cNvPr>
              <p:cNvSpPr txBox="1"/>
              <p:nvPr/>
            </p:nvSpPr>
            <p:spPr>
              <a:xfrm>
                <a:off x="5747905" y="2096063"/>
                <a:ext cx="47625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+1,   2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A3525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93" name="TextBox 74">
                <a:extLst>
                  <a:ext uri="{FF2B5EF4-FFF2-40B4-BE49-F238E27FC236}">
                    <a16:creationId xmlns:a16="http://schemas.microsoft.com/office/drawing/2014/main" id="{224CC206-A72C-AF03-F0EA-F5B0271E7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905" y="2096063"/>
                <a:ext cx="476250" cy="381515"/>
              </a:xfrm>
              <a:prstGeom prst="rect">
                <a:avLst/>
              </a:prstGeom>
              <a:blipFill>
                <a:blip r:embed="rId23"/>
                <a:stretch>
                  <a:fillRect r="-47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Box 74">
                <a:extLst>
                  <a:ext uri="{FF2B5EF4-FFF2-40B4-BE49-F238E27FC236}">
                    <a16:creationId xmlns:a16="http://schemas.microsoft.com/office/drawing/2014/main" id="{8EC6CCD3-6C34-1B9A-77BD-8E767B5C5141}"/>
                  </a:ext>
                </a:extLst>
              </p:cNvPr>
              <p:cNvSpPr txBox="1"/>
              <p:nvPr/>
            </p:nvSpPr>
            <p:spPr>
              <a:xfrm>
                <a:off x="5747471" y="1790957"/>
                <a:ext cx="47625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+1,   1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A3525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94" name="TextBox 74">
                <a:extLst>
                  <a:ext uri="{FF2B5EF4-FFF2-40B4-BE49-F238E27FC236}">
                    <a16:creationId xmlns:a16="http://schemas.microsoft.com/office/drawing/2014/main" id="{8EC6CCD3-6C34-1B9A-77BD-8E767B5C5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471" y="1790957"/>
                <a:ext cx="476250" cy="381515"/>
              </a:xfrm>
              <a:prstGeom prst="rect">
                <a:avLst/>
              </a:prstGeom>
              <a:blipFill>
                <a:blip r:embed="rId24"/>
                <a:stretch>
                  <a:fillRect r="-47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98ACC7D1-775F-84CF-B11B-66C6D0454786}"/>
              </a:ext>
            </a:extLst>
          </p:cNvPr>
          <p:cNvSpPr/>
          <p:nvPr/>
        </p:nvSpPr>
        <p:spPr>
          <a:xfrm>
            <a:off x="3174610" y="2153291"/>
            <a:ext cx="510884" cy="955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97CAED-8EF2-382C-B669-1201FB6D8D9E}"/>
              </a:ext>
            </a:extLst>
          </p:cNvPr>
          <p:cNvSpPr/>
          <p:nvPr/>
        </p:nvSpPr>
        <p:spPr>
          <a:xfrm>
            <a:off x="4051911" y="1875597"/>
            <a:ext cx="501607" cy="1232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EE5931-6698-DD1F-F9DE-C8FD1FC50F23}"/>
              </a:ext>
            </a:extLst>
          </p:cNvPr>
          <p:cNvSpPr/>
          <p:nvPr/>
        </p:nvSpPr>
        <p:spPr>
          <a:xfrm>
            <a:off x="4965357" y="2172472"/>
            <a:ext cx="501607" cy="955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76">
                <a:extLst>
                  <a:ext uri="{FF2B5EF4-FFF2-40B4-BE49-F238E27FC236}">
                    <a16:creationId xmlns:a16="http://schemas.microsoft.com/office/drawing/2014/main" id="{CFAA896F-0D79-5919-2AFF-A23A6DF16372}"/>
                  </a:ext>
                </a:extLst>
              </p:cNvPr>
              <p:cNvSpPr txBox="1"/>
              <p:nvPr/>
            </p:nvSpPr>
            <p:spPr>
              <a:xfrm>
                <a:off x="4955469" y="1888872"/>
                <a:ext cx="521382" cy="32425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square" tIns="0" bIns="46800" anchor="ctr" anchorCtr="1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13" name="TextBox 76">
                <a:extLst>
                  <a:ext uri="{FF2B5EF4-FFF2-40B4-BE49-F238E27FC236}">
                    <a16:creationId xmlns:a16="http://schemas.microsoft.com/office/drawing/2014/main" id="{CFAA896F-0D79-5919-2AFF-A23A6DF16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469" y="1888872"/>
                <a:ext cx="521382" cy="324256"/>
              </a:xfrm>
              <a:prstGeom prst="rect">
                <a:avLst/>
              </a:prstGeom>
              <a:blipFill>
                <a:blip r:embed="rId2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E9D4EAC5-4AF8-BC75-E756-66E82C471EEC}"/>
              </a:ext>
            </a:extLst>
          </p:cNvPr>
          <p:cNvSpPr/>
          <p:nvPr/>
        </p:nvSpPr>
        <p:spPr>
          <a:xfrm>
            <a:off x="6730867" y="2153291"/>
            <a:ext cx="501607" cy="955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76">
                <a:extLst>
                  <a:ext uri="{FF2B5EF4-FFF2-40B4-BE49-F238E27FC236}">
                    <a16:creationId xmlns:a16="http://schemas.microsoft.com/office/drawing/2014/main" id="{10F717EE-09EE-AB51-5E6E-87667AF69412}"/>
                  </a:ext>
                </a:extLst>
              </p:cNvPr>
              <p:cNvSpPr txBox="1"/>
              <p:nvPr/>
            </p:nvSpPr>
            <p:spPr>
              <a:xfrm>
                <a:off x="6718814" y="1824957"/>
                <a:ext cx="521382" cy="32425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square" tIns="0" bIns="46800" anchor="ctr" anchorCtr="1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18" name="TextBox 76">
                <a:extLst>
                  <a:ext uri="{FF2B5EF4-FFF2-40B4-BE49-F238E27FC236}">
                    <a16:creationId xmlns:a16="http://schemas.microsoft.com/office/drawing/2014/main" id="{10F717EE-09EE-AB51-5E6E-87667AF69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814" y="1824957"/>
                <a:ext cx="521382" cy="324256"/>
              </a:xfrm>
              <a:prstGeom prst="rect">
                <a:avLst/>
              </a:prstGeom>
              <a:blipFill>
                <a:blip r:embed="rId26"/>
                <a:stretch>
                  <a:fillRect l="-6977"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3D19E943-6D96-38D6-FDCE-7848108DC8A4}"/>
              </a:ext>
            </a:extLst>
          </p:cNvPr>
          <p:cNvSpPr/>
          <p:nvPr/>
        </p:nvSpPr>
        <p:spPr>
          <a:xfrm>
            <a:off x="5822325" y="1902270"/>
            <a:ext cx="592547" cy="1232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74">
                <a:extLst>
                  <a:ext uri="{FF2B5EF4-FFF2-40B4-BE49-F238E27FC236}">
                    <a16:creationId xmlns:a16="http://schemas.microsoft.com/office/drawing/2014/main" id="{CB2CF3DA-EB50-1DF1-FAFD-6E11E71F99E4}"/>
                  </a:ext>
                </a:extLst>
              </p:cNvPr>
              <p:cNvSpPr txBox="1"/>
              <p:nvPr/>
            </p:nvSpPr>
            <p:spPr>
              <a:xfrm>
                <a:off x="5822325" y="1588138"/>
                <a:ext cx="592547" cy="324256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tIns="0" bIns="46800" anchor="ctr" anchorCtr="1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1" name="TextBox 74">
                <a:extLst>
                  <a:ext uri="{FF2B5EF4-FFF2-40B4-BE49-F238E27FC236}">
                    <a16:creationId xmlns:a16="http://schemas.microsoft.com/office/drawing/2014/main" id="{CB2CF3DA-EB50-1DF1-FAFD-6E11E71F9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325" y="1588138"/>
                <a:ext cx="592547" cy="324256"/>
              </a:xfrm>
              <a:prstGeom prst="rect">
                <a:avLst/>
              </a:prstGeom>
              <a:blipFill>
                <a:blip r:embed="rId27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9">
            <a:extLst>
              <a:ext uri="{FF2B5EF4-FFF2-40B4-BE49-F238E27FC236}">
                <a16:creationId xmlns:a16="http://schemas.microsoft.com/office/drawing/2014/main" id="{62F0E0ED-F1E2-227A-5875-479A2A92C435}"/>
              </a:ext>
            </a:extLst>
          </p:cNvPr>
          <p:cNvSpPr txBox="1"/>
          <p:nvPr/>
        </p:nvSpPr>
        <p:spPr>
          <a:xfrm>
            <a:off x="7389140" y="3156139"/>
            <a:ext cx="3898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9">
            <a:extLst>
              <a:ext uri="{FF2B5EF4-FFF2-40B4-BE49-F238E27FC236}">
                <a16:creationId xmlns:a16="http://schemas.microsoft.com/office/drawing/2014/main" id="{62F0E0ED-F1E2-227A-5875-479A2A92C435}"/>
              </a:ext>
            </a:extLst>
          </p:cNvPr>
          <p:cNvSpPr txBox="1"/>
          <p:nvPr/>
        </p:nvSpPr>
        <p:spPr>
          <a:xfrm>
            <a:off x="2652499" y="3173058"/>
            <a:ext cx="3898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91">
            <a:extLst>
              <a:ext uri="{FF2B5EF4-FFF2-40B4-BE49-F238E27FC236}">
                <a16:creationId xmlns:a16="http://schemas.microsoft.com/office/drawing/2014/main" id="{65F33AD5-40E0-467A-9F81-1F1973B2B39C}"/>
              </a:ext>
            </a:extLst>
          </p:cNvPr>
          <p:cNvCxnSpPr>
            <a:cxnSpLocks/>
            <a:stCxn id="256" idx="6"/>
            <a:endCxn id="259" idx="2"/>
          </p:cNvCxnSpPr>
          <p:nvPr/>
        </p:nvCxnSpPr>
        <p:spPr>
          <a:xfrm flipV="1">
            <a:off x="3123985" y="3365656"/>
            <a:ext cx="4391025" cy="3655"/>
          </a:xfrm>
          <a:prstGeom prst="line">
            <a:avLst/>
          </a:prstGeom>
          <a:noFill/>
          <a:ln w="6350" cap="flat" cmpd="sng" algn="ctr">
            <a:solidFill>
              <a:srgbClr val="B2D33A"/>
            </a:solidFill>
            <a:prstDash val="solid"/>
            <a:miter lim="800000"/>
          </a:ln>
          <a:effectLst/>
        </p:spPr>
      </p:cxnSp>
      <p:sp>
        <p:nvSpPr>
          <p:cNvPr id="256" name="Oval 92">
            <a:extLst>
              <a:ext uri="{FF2B5EF4-FFF2-40B4-BE49-F238E27FC236}">
                <a16:creationId xmlns:a16="http://schemas.microsoft.com/office/drawing/2014/main" id="{3AE60099-CBEA-4404-A62A-A61B8FE090D6}"/>
              </a:ext>
            </a:extLst>
          </p:cNvPr>
          <p:cNvSpPr/>
          <p:nvPr/>
        </p:nvSpPr>
        <p:spPr>
          <a:xfrm>
            <a:off x="2752510" y="3183573"/>
            <a:ext cx="371475" cy="371475"/>
          </a:xfrm>
          <a:prstGeom prst="ellipse">
            <a:avLst/>
          </a:prstGeom>
          <a:solidFill>
            <a:srgbClr val="B2D33A"/>
          </a:solidFill>
          <a:ln w="12700" cap="flat" cmpd="sng" algn="ctr">
            <a:solidFill>
              <a:srgbClr val="B2D33A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8" name="Oval 93">
            <a:extLst>
              <a:ext uri="{FF2B5EF4-FFF2-40B4-BE49-F238E27FC236}">
                <a16:creationId xmlns:a16="http://schemas.microsoft.com/office/drawing/2014/main" id="{D9E45BED-C782-40E4-96B8-0838A017B170}"/>
              </a:ext>
            </a:extLst>
          </p:cNvPr>
          <p:cNvSpPr/>
          <p:nvPr/>
        </p:nvSpPr>
        <p:spPr>
          <a:xfrm>
            <a:off x="5000410" y="3183573"/>
            <a:ext cx="371475" cy="371475"/>
          </a:xfrm>
          <a:prstGeom prst="ellipse">
            <a:avLst/>
          </a:prstGeom>
          <a:solidFill>
            <a:srgbClr val="B2D33A"/>
          </a:solidFill>
          <a:ln w="12700" cap="flat" cmpd="sng" algn="ctr">
            <a:solidFill>
              <a:srgbClr val="B2D33A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9" name="Oval 94">
            <a:extLst>
              <a:ext uri="{FF2B5EF4-FFF2-40B4-BE49-F238E27FC236}">
                <a16:creationId xmlns:a16="http://schemas.microsoft.com/office/drawing/2014/main" id="{BC152598-1513-482F-93DD-378D6C342392}"/>
              </a:ext>
            </a:extLst>
          </p:cNvPr>
          <p:cNvSpPr/>
          <p:nvPr/>
        </p:nvSpPr>
        <p:spPr>
          <a:xfrm>
            <a:off x="7515010" y="3179918"/>
            <a:ext cx="371475" cy="371475"/>
          </a:xfrm>
          <a:prstGeom prst="ellipse">
            <a:avLst/>
          </a:prstGeom>
          <a:solidFill>
            <a:srgbClr val="B2D33A"/>
          </a:solidFill>
          <a:ln w="12700" cap="flat" cmpd="sng" algn="ctr">
            <a:solidFill>
              <a:srgbClr val="B2D33A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1" name="Isosceles Triangle 95">
            <a:extLst>
              <a:ext uri="{FF2B5EF4-FFF2-40B4-BE49-F238E27FC236}">
                <a16:creationId xmlns:a16="http://schemas.microsoft.com/office/drawing/2014/main" id="{BC3D774D-57A4-49AD-BB40-CD90FEDDDF8C}"/>
              </a:ext>
            </a:extLst>
          </p:cNvPr>
          <p:cNvSpPr/>
          <p:nvPr/>
        </p:nvSpPr>
        <p:spPr>
          <a:xfrm>
            <a:off x="3862172" y="3140833"/>
            <a:ext cx="476250" cy="410560"/>
          </a:xfrm>
          <a:prstGeom prst="triangle">
            <a:avLst/>
          </a:prstGeom>
          <a:solidFill>
            <a:srgbClr val="DA3525"/>
          </a:solidFill>
          <a:ln w="12700" cap="flat" cmpd="sng" algn="ctr">
            <a:solidFill>
              <a:srgbClr val="DA352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3" name="Isosceles Triangle 96">
            <a:extLst>
              <a:ext uri="{FF2B5EF4-FFF2-40B4-BE49-F238E27FC236}">
                <a16:creationId xmlns:a16="http://schemas.microsoft.com/office/drawing/2014/main" id="{95F918FF-910D-42D1-9F37-AA47B3359246}"/>
              </a:ext>
            </a:extLst>
          </p:cNvPr>
          <p:cNvSpPr/>
          <p:nvPr/>
        </p:nvSpPr>
        <p:spPr>
          <a:xfrm>
            <a:off x="6200559" y="3137055"/>
            <a:ext cx="476250" cy="410560"/>
          </a:xfrm>
          <a:prstGeom prst="triangle">
            <a:avLst/>
          </a:prstGeom>
          <a:solidFill>
            <a:srgbClr val="DA3525"/>
          </a:solidFill>
          <a:ln w="12700" cap="flat" cmpd="sng" algn="ctr">
            <a:solidFill>
              <a:srgbClr val="DA352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81">
                <a:extLst>
                  <a:ext uri="{FF2B5EF4-FFF2-40B4-BE49-F238E27FC236}">
                    <a16:creationId xmlns:a16="http://schemas.microsoft.com/office/drawing/2014/main" id="{85C38005-967B-47E1-AC63-FEC30A844A59}"/>
                  </a:ext>
                </a:extLst>
              </p:cNvPr>
              <p:cNvSpPr txBox="1"/>
              <p:nvPr/>
            </p:nvSpPr>
            <p:spPr>
              <a:xfrm>
                <a:off x="2838235" y="2753387"/>
                <a:ext cx="476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2D33A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81">
                <a:extLst>
                  <a:ext uri="{FF2B5EF4-FFF2-40B4-BE49-F238E27FC236}">
                    <a16:creationId xmlns:a16="http://schemas.microsoft.com/office/drawing/2014/main" id="{85C38005-967B-47E1-AC63-FEC30A844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35" y="2753387"/>
                <a:ext cx="476250" cy="369332"/>
              </a:xfrm>
              <a:prstGeom prst="rect">
                <a:avLst/>
              </a:prstGeom>
              <a:blipFill>
                <a:blip r:embed="rId2"/>
                <a:stretch>
                  <a:fillRect l="-17949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82">
                <a:extLst>
                  <a:ext uri="{FF2B5EF4-FFF2-40B4-BE49-F238E27FC236}">
                    <a16:creationId xmlns:a16="http://schemas.microsoft.com/office/drawing/2014/main" id="{E32108B3-9553-4538-B9F8-34DDCBDC05EB}"/>
                  </a:ext>
                </a:extLst>
              </p:cNvPr>
              <p:cNvSpPr txBox="1"/>
              <p:nvPr/>
            </p:nvSpPr>
            <p:spPr>
              <a:xfrm>
                <a:off x="4980907" y="2767626"/>
                <a:ext cx="476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2D33A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14" name="TextBox 82">
                <a:extLst>
                  <a:ext uri="{FF2B5EF4-FFF2-40B4-BE49-F238E27FC236}">
                    <a16:creationId xmlns:a16="http://schemas.microsoft.com/office/drawing/2014/main" id="{E32108B3-9553-4538-B9F8-34DDCBDC0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907" y="2767626"/>
                <a:ext cx="476250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83">
                <a:extLst>
                  <a:ext uri="{FF2B5EF4-FFF2-40B4-BE49-F238E27FC236}">
                    <a16:creationId xmlns:a16="http://schemas.microsoft.com/office/drawing/2014/main" id="{1BD6C383-83B6-4C2C-AE41-0EA105756E7D}"/>
                  </a:ext>
                </a:extLst>
              </p:cNvPr>
              <p:cNvSpPr txBox="1"/>
              <p:nvPr/>
            </p:nvSpPr>
            <p:spPr>
              <a:xfrm>
                <a:off x="7525214" y="2753387"/>
                <a:ext cx="476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2D33A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15" name="TextBox 83">
                <a:extLst>
                  <a:ext uri="{FF2B5EF4-FFF2-40B4-BE49-F238E27FC236}">
                    <a16:creationId xmlns:a16="http://schemas.microsoft.com/office/drawing/2014/main" id="{1BD6C383-83B6-4C2C-AE41-0EA105756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214" y="2753387"/>
                <a:ext cx="476250" cy="369332"/>
              </a:xfrm>
              <a:prstGeom prst="rect">
                <a:avLst/>
              </a:prstGeom>
              <a:blipFill>
                <a:blip r:embed="rId4"/>
                <a:stretch>
                  <a:fillRect r="-15190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84">
            <a:extLst>
              <a:ext uri="{FF2B5EF4-FFF2-40B4-BE49-F238E27FC236}">
                <a16:creationId xmlns:a16="http://schemas.microsoft.com/office/drawing/2014/main" id="{BFB8D700-8420-4D58-9DC6-C6DA27C0E46C}"/>
              </a:ext>
            </a:extLst>
          </p:cNvPr>
          <p:cNvCxnSpPr>
            <a:stCxn id="261" idx="3"/>
          </p:cNvCxnSpPr>
          <p:nvPr/>
        </p:nvCxnSpPr>
        <p:spPr>
          <a:xfrm>
            <a:off x="4100297" y="3551393"/>
            <a:ext cx="0" cy="736397"/>
          </a:xfrm>
          <a:prstGeom prst="straightConnector1">
            <a:avLst/>
          </a:prstGeom>
          <a:noFill/>
          <a:ln w="6350" cap="flat" cmpd="sng" algn="ctr">
            <a:solidFill>
              <a:srgbClr val="DA352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85">
            <a:extLst>
              <a:ext uri="{FF2B5EF4-FFF2-40B4-BE49-F238E27FC236}">
                <a16:creationId xmlns:a16="http://schemas.microsoft.com/office/drawing/2014/main" id="{8D6DA529-2D54-42B0-BA00-092298337D14}"/>
              </a:ext>
            </a:extLst>
          </p:cNvPr>
          <p:cNvCxnSpPr>
            <a:cxnSpLocks/>
            <a:stCxn id="263" idx="3"/>
          </p:cNvCxnSpPr>
          <p:nvPr/>
        </p:nvCxnSpPr>
        <p:spPr>
          <a:xfrm>
            <a:off x="6438684" y="3547615"/>
            <a:ext cx="0" cy="743830"/>
          </a:xfrm>
          <a:prstGeom prst="straightConnector1">
            <a:avLst/>
          </a:prstGeom>
          <a:noFill/>
          <a:ln w="6350" cap="flat" cmpd="sng" algn="ctr">
            <a:solidFill>
              <a:srgbClr val="DA352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87">
            <a:extLst>
              <a:ext uri="{FF2B5EF4-FFF2-40B4-BE49-F238E27FC236}">
                <a16:creationId xmlns:a16="http://schemas.microsoft.com/office/drawing/2014/main" id="{7C70D935-6046-42DE-8C0C-01CEC6512EC4}"/>
              </a:ext>
            </a:extLst>
          </p:cNvPr>
          <p:cNvCxnSpPr>
            <a:cxnSpLocks/>
          </p:cNvCxnSpPr>
          <p:nvPr/>
        </p:nvCxnSpPr>
        <p:spPr>
          <a:xfrm>
            <a:off x="2938247" y="3558826"/>
            <a:ext cx="0" cy="1770087"/>
          </a:xfrm>
          <a:prstGeom prst="straightConnector1">
            <a:avLst/>
          </a:prstGeom>
          <a:noFill/>
          <a:ln w="6350" cap="flat" cmpd="sng" algn="ctr">
            <a:solidFill>
              <a:srgbClr val="B2D33A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" name="Straight Arrow Connector 88">
            <a:extLst>
              <a:ext uri="{FF2B5EF4-FFF2-40B4-BE49-F238E27FC236}">
                <a16:creationId xmlns:a16="http://schemas.microsoft.com/office/drawing/2014/main" id="{CFB5EBA6-4349-4A98-9884-D37A3C3A2D5A}"/>
              </a:ext>
            </a:extLst>
          </p:cNvPr>
          <p:cNvCxnSpPr>
            <a:cxnSpLocks/>
          </p:cNvCxnSpPr>
          <p:nvPr/>
        </p:nvCxnSpPr>
        <p:spPr>
          <a:xfrm>
            <a:off x="5200434" y="3555048"/>
            <a:ext cx="0" cy="1773865"/>
          </a:xfrm>
          <a:prstGeom prst="straightConnector1">
            <a:avLst/>
          </a:prstGeom>
          <a:noFill/>
          <a:ln w="6350" cap="flat" cmpd="sng" algn="ctr">
            <a:solidFill>
              <a:srgbClr val="B2D33A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Straight Arrow Connector 89">
            <a:extLst>
              <a:ext uri="{FF2B5EF4-FFF2-40B4-BE49-F238E27FC236}">
                <a16:creationId xmlns:a16="http://schemas.microsoft.com/office/drawing/2014/main" id="{12AD38A1-9479-4230-97E7-17ABB1A274DD}"/>
              </a:ext>
            </a:extLst>
          </p:cNvPr>
          <p:cNvCxnSpPr>
            <a:cxnSpLocks/>
            <a:stCxn id="259" idx="4"/>
          </p:cNvCxnSpPr>
          <p:nvPr/>
        </p:nvCxnSpPr>
        <p:spPr>
          <a:xfrm>
            <a:off x="7700748" y="3551393"/>
            <a:ext cx="0" cy="1770087"/>
          </a:xfrm>
          <a:prstGeom prst="straightConnector1">
            <a:avLst/>
          </a:prstGeom>
          <a:noFill/>
          <a:ln w="6350" cap="flat" cmpd="sng" algn="ctr">
            <a:solidFill>
              <a:srgbClr val="B2D33A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TextBox 90">
            <a:extLst>
              <a:ext uri="{FF2B5EF4-FFF2-40B4-BE49-F238E27FC236}">
                <a16:creationId xmlns:a16="http://schemas.microsoft.com/office/drawing/2014/main" id="{61D41D47-AC02-4A92-A1CB-4C7F80A5E0A8}"/>
              </a:ext>
            </a:extLst>
          </p:cNvPr>
          <p:cNvSpPr txBox="1"/>
          <p:nvPr/>
        </p:nvSpPr>
        <p:spPr>
          <a:xfrm>
            <a:off x="2814423" y="5337069"/>
            <a:ext cx="4995860" cy="369332"/>
          </a:xfrm>
          <a:prstGeom prst="rect">
            <a:avLst/>
          </a:prstGeom>
          <a:noFill/>
          <a:ln>
            <a:solidFill>
              <a:srgbClr val="B2D33A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B2D33A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Feed-rate control points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B2D33A">
                  <a:lumMod val="75000"/>
                </a:srgbClr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74">
                <a:extLst>
                  <a:ext uri="{FF2B5EF4-FFF2-40B4-BE49-F238E27FC236}">
                    <a16:creationId xmlns:a16="http://schemas.microsoft.com/office/drawing/2014/main" id="{3AECD6AF-4B03-428E-B923-3CA1B5A7D7EB}"/>
                  </a:ext>
                </a:extLst>
              </p:cNvPr>
              <p:cNvSpPr txBox="1"/>
              <p:nvPr/>
            </p:nvSpPr>
            <p:spPr>
              <a:xfrm>
                <a:off x="3320075" y="2257910"/>
                <a:ext cx="476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A3525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4" name="TextBox 74">
                <a:extLst>
                  <a:ext uri="{FF2B5EF4-FFF2-40B4-BE49-F238E27FC236}">
                    <a16:creationId xmlns:a16="http://schemas.microsoft.com/office/drawing/2014/main" id="{3AECD6AF-4B03-428E-B923-3CA1B5A7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075" y="2257910"/>
                <a:ext cx="476250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75">
                <a:extLst>
                  <a:ext uri="{FF2B5EF4-FFF2-40B4-BE49-F238E27FC236}">
                    <a16:creationId xmlns:a16="http://schemas.microsoft.com/office/drawing/2014/main" id="{35922A9F-3F24-419C-908B-5C85450AE8B2}"/>
                  </a:ext>
                </a:extLst>
              </p:cNvPr>
              <p:cNvSpPr txBox="1"/>
              <p:nvPr/>
            </p:nvSpPr>
            <p:spPr>
              <a:xfrm>
                <a:off x="5602537" y="2234711"/>
                <a:ext cx="476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A3525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5" name="TextBox 75">
                <a:extLst>
                  <a:ext uri="{FF2B5EF4-FFF2-40B4-BE49-F238E27FC236}">
                    <a16:creationId xmlns:a16="http://schemas.microsoft.com/office/drawing/2014/main" id="{35922A9F-3F24-419C-908B-5C85450AE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537" y="2234711"/>
                <a:ext cx="476250" cy="369332"/>
              </a:xfrm>
              <a:prstGeom prst="rect">
                <a:avLst/>
              </a:prstGeom>
              <a:blipFill>
                <a:blip r:embed="rId6"/>
                <a:stretch>
                  <a:fillRect l="-11538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76">
                <a:extLst>
                  <a:ext uri="{FF2B5EF4-FFF2-40B4-BE49-F238E27FC236}">
                    <a16:creationId xmlns:a16="http://schemas.microsoft.com/office/drawing/2014/main" id="{A0F85495-7BA1-4310-91D2-C3FA555B23C6}"/>
                  </a:ext>
                </a:extLst>
              </p:cNvPr>
              <p:cNvSpPr txBox="1"/>
              <p:nvPr/>
            </p:nvSpPr>
            <p:spPr>
              <a:xfrm>
                <a:off x="2853063" y="2454372"/>
                <a:ext cx="476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2D33A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TextBox 76">
                <a:extLst>
                  <a:ext uri="{FF2B5EF4-FFF2-40B4-BE49-F238E27FC236}">
                    <a16:creationId xmlns:a16="http://schemas.microsoft.com/office/drawing/2014/main" id="{A0F85495-7BA1-4310-91D2-C3FA555B2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063" y="2454372"/>
                <a:ext cx="476250" cy="369332"/>
              </a:xfrm>
              <a:prstGeom prst="rect">
                <a:avLst/>
              </a:prstGeom>
              <a:blipFill>
                <a:blip r:embed="rId7"/>
                <a:stretch>
                  <a:fillRect l="-12821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77">
                <a:extLst>
                  <a:ext uri="{FF2B5EF4-FFF2-40B4-BE49-F238E27FC236}">
                    <a16:creationId xmlns:a16="http://schemas.microsoft.com/office/drawing/2014/main" id="{8B6BC87C-AA66-4605-9AE9-DAE352A3E664}"/>
                  </a:ext>
                </a:extLst>
              </p:cNvPr>
              <p:cNvSpPr txBox="1"/>
              <p:nvPr/>
            </p:nvSpPr>
            <p:spPr>
              <a:xfrm>
                <a:off x="5019008" y="2448746"/>
                <a:ext cx="476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2D33A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7" name="TextBox 77">
                <a:extLst>
                  <a:ext uri="{FF2B5EF4-FFF2-40B4-BE49-F238E27FC236}">
                    <a16:creationId xmlns:a16="http://schemas.microsoft.com/office/drawing/2014/main" id="{8B6BC87C-AA66-4605-9AE9-DAE352A3E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008" y="2448746"/>
                <a:ext cx="476250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8">
                <a:extLst>
                  <a:ext uri="{FF2B5EF4-FFF2-40B4-BE49-F238E27FC236}">
                    <a16:creationId xmlns:a16="http://schemas.microsoft.com/office/drawing/2014/main" id="{17958A39-72F0-494D-A181-C4C6918F607A}"/>
                  </a:ext>
                </a:extLst>
              </p:cNvPr>
              <p:cNvSpPr txBox="1"/>
              <p:nvPr/>
            </p:nvSpPr>
            <p:spPr>
              <a:xfrm>
                <a:off x="7606175" y="2486666"/>
                <a:ext cx="476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2D33A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8" name="TextBox 78">
                <a:extLst>
                  <a:ext uri="{FF2B5EF4-FFF2-40B4-BE49-F238E27FC236}">
                    <a16:creationId xmlns:a16="http://schemas.microsoft.com/office/drawing/2014/main" id="{17958A39-72F0-494D-A181-C4C6918F6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175" y="2486666"/>
                <a:ext cx="476250" cy="369332"/>
              </a:xfrm>
              <a:prstGeom prst="rect">
                <a:avLst/>
              </a:prstGeom>
              <a:blipFill>
                <a:blip r:embed="rId9"/>
                <a:stretch>
                  <a:fillRect l="-12821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79">
                <a:extLst>
                  <a:ext uri="{FF2B5EF4-FFF2-40B4-BE49-F238E27FC236}">
                    <a16:creationId xmlns:a16="http://schemas.microsoft.com/office/drawing/2014/main" id="{DA3B1178-2B53-43DF-A00B-A52DBA43362D}"/>
                  </a:ext>
                </a:extLst>
              </p:cNvPr>
              <p:cNvSpPr txBox="1"/>
              <p:nvPr/>
            </p:nvSpPr>
            <p:spPr>
              <a:xfrm>
                <a:off x="4182724" y="4686168"/>
                <a:ext cx="20354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DA352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B2D33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2D33A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TextBox 79">
                <a:extLst>
                  <a:ext uri="{FF2B5EF4-FFF2-40B4-BE49-F238E27FC236}">
                    <a16:creationId xmlns:a16="http://schemas.microsoft.com/office/drawing/2014/main" id="{DA3B1178-2B53-43DF-A00B-A52DBA433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724" y="4686168"/>
                <a:ext cx="2035420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76">
                <a:extLst>
                  <a:ext uri="{FF2B5EF4-FFF2-40B4-BE49-F238E27FC236}">
                    <a16:creationId xmlns:a16="http://schemas.microsoft.com/office/drawing/2014/main" id="{FC1F99CF-D157-1B44-A564-0B4E263A7EAE}"/>
                  </a:ext>
                </a:extLst>
              </p:cNvPr>
              <p:cNvSpPr txBox="1"/>
              <p:nvPr/>
            </p:nvSpPr>
            <p:spPr>
              <a:xfrm>
                <a:off x="2853063" y="2149572"/>
                <a:ext cx="476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2D33A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68" name="TextBox 76">
                <a:extLst>
                  <a:ext uri="{FF2B5EF4-FFF2-40B4-BE49-F238E27FC236}">
                    <a16:creationId xmlns:a16="http://schemas.microsoft.com/office/drawing/2014/main" id="{FC1F99CF-D157-1B44-A564-0B4E263A7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063" y="2149572"/>
                <a:ext cx="476250" cy="369332"/>
              </a:xfrm>
              <a:prstGeom prst="rect">
                <a:avLst/>
              </a:prstGeom>
              <a:blipFill>
                <a:blip r:embed="rId11"/>
                <a:stretch>
                  <a:fillRect l="-12821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TextBox 77">
                <a:extLst>
                  <a:ext uri="{FF2B5EF4-FFF2-40B4-BE49-F238E27FC236}">
                    <a16:creationId xmlns:a16="http://schemas.microsoft.com/office/drawing/2014/main" id="{DC56CEF0-CFBA-2E77-218A-97E897749CD1}"/>
                  </a:ext>
                </a:extLst>
              </p:cNvPr>
              <p:cNvSpPr txBox="1"/>
              <p:nvPr/>
            </p:nvSpPr>
            <p:spPr>
              <a:xfrm>
                <a:off x="5019008" y="2143946"/>
                <a:ext cx="476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2D33A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69" name="TextBox 77">
                <a:extLst>
                  <a:ext uri="{FF2B5EF4-FFF2-40B4-BE49-F238E27FC236}">
                    <a16:creationId xmlns:a16="http://schemas.microsoft.com/office/drawing/2014/main" id="{DC56CEF0-CFBA-2E77-218A-97E897749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008" y="2143946"/>
                <a:ext cx="476250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TextBox 78">
                <a:extLst>
                  <a:ext uri="{FF2B5EF4-FFF2-40B4-BE49-F238E27FC236}">
                    <a16:creationId xmlns:a16="http://schemas.microsoft.com/office/drawing/2014/main" id="{EBC744F4-CE20-621C-4538-206377BAC540}"/>
                  </a:ext>
                </a:extLst>
              </p:cNvPr>
              <p:cNvSpPr txBox="1"/>
              <p:nvPr/>
            </p:nvSpPr>
            <p:spPr>
              <a:xfrm>
                <a:off x="7606175" y="2181866"/>
                <a:ext cx="476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2D33A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70" name="TextBox 78">
                <a:extLst>
                  <a:ext uri="{FF2B5EF4-FFF2-40B4-BE49-F238E27FC236}">
                    <a16:creationId xmlns:a16="http://schemas.microsoft.com/office/drawing/2014/main" id="{EBC744F4-CE20-621C-4538-206377BAC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175" y="2181866"/>
                <a:ext cx="476250" cy="369332"/>
              </a:xfrm>
              <a:prstGeom prst="rect">
                <a:avLst/>
              </a:prstGeom>
              <a:blipFill>
                <a:blip r:embed="rId13"/>
                <a:stretch>
                  <a:fillRect l="-14103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76">
                <a:extLst>
                  <a:ext uri="{FF2B5EF4-FFF2-40B4-BE49-F238E27FC236}">
                    <a16:creationId xmlns:a16="http://schemas.microsoft.com/office/drawing/2014/main" id="{C3EAF027-141C-6CF8-721C-5085257FEEF8}"/>
                  </a:ext>
                </a:extLst>
              </p:cNvPr>
              <p:cNvSpPr txBox="1"/>
              <p:nvPr/>
            </p:nvSpPr>
            <p:spPr>
              <a:xfrm>
                <a:off x="2198648" y="2420440"/>
                <a:ext cx="476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2D33A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71" name="TextBox 76">
                <a:extLst>
                  <a:ext uri="{FF2B5EF4-FFF2-40B4-BE49-F238E27FC236}">
                    <a16:creationId xmlns:a16="http://schemas.microsoft.com/office/drawing/2014/main" id="{C3EAF027-141C-6CF8-721C-5085257FE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48" y="2420440"/>
                <a:ext cx="476250" cy="369332"/>
              </a:xfrm>
              <a:prstGeom prst="rect">
                <a:avLst/>
              </a:prstGeom>
              <a:blipFill>
                <a:blip r:embed="rId14"/>
                <a:stretch>
                  <a:fillRect l="-12821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TextBox 77">
                <a:extLst>
                  <a:ext uri="{FF2B5EF4-FFF2-40B4-BE49-F238E27FC236}">
                    <a16:creationId xmlns:a16="http://schemas.microsoft.com/office/drawing/2014/main" id="{6D5C1792-C331-60D9-C039-6A2F7EFC516B}"/>
                  </a:ext>
                </a:extLst>
              </p:cNvPr>
              <p:cNvSpPr txBox="1"/>
              <p:nvPr/>
            </p:nvSpPr>
            <p:spPr>
              <a:xfrm>
                <a:off x="4598255" y="2438398"/>
                <a:ext cx="476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2D33A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77" name="TextBox 77">
                <a:extLst>
                  <a:ext uri="{FF2B5EF4-FFF2-40B4-BE49-F238E27FC236}">
                    <a16:creationId xmlns:a16="http://schemas.microsoft.com/office/drawing/2014/main" id="{6D5C1792-C331-60D9-C039-6A2F7EFC5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255" y="2438398"/>
                <a:ext cx="476250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TextBox 78">
                <a:extLst>
                  <a:ext uri="{FF2B5EF4-FFF2-40B4-BE49-F238E27FC236}">
                    <a16:creationId xmlns:a16="http://schemas.microsoft.com/office/drawing/2014/main" id="{B416F4B8-ECCB-A145-8F0A-B7E87E45EF7C}"/>
                  </a:ext>
                </a:extLst>
              </p:cNvPr>
              <p:cNvSpPr txBox="1"/>
              <p:nvPr/>
            </p:nvSpPr>
            <p:spPr>
              <a:xfrm>
                <a:off x="7010649" y="2432955"/>
                <a:ext cx="476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2D33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2D33A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84" name="TextBox 78">
                <a:extLst>
                  <a:ext uri="{FF2B5EF4-FFF2-40B4-BE49-F238E27FC236}">
                    <a16:creationId xmlns:a16="http://schemas.microsoft.com/office/drawing/2014/main" id="{B416F4B8-ECCB-A145-8F0A-B7E87E45E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649" y="2432955"/>
                <a:ext cx="476250" cy="369332"/>
              </a:xfrm>
              <a:prstGeom prst="rect">
                <a:avLst/>
              </a:prstGeom>
              <a:blipFill>
                <a:blip r:embed="rId16"/>
                <a:stretch>
                  <a:fillRect l="-12821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TextBox 74">
                <a:extLst>
                  <a:ext uri="{FF2B5EF4-FFF2-40B4-BE49-F238E27FC236}">
                    <a16:creationId xmlns:a16="http://schemas.microsoft.com/office/drawing/2014/main" id="{3256FDC4-7688-F552-FB27-BA03BB16CC19}"/>
                  </a:ext>
                </a:extLst>
              </p:cNvPr>
              <p:cNvSpPr txBox="1"/>
              <p:nvPr/>
            </p:nvSpPr>
            <p:spPr>
              <a:xfrm>
                <a:off x="3831340" y="2723403"/>
                <a:ext cx="47625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   4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A3525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85" name="TextBox 74">
                <a:extLst>
                  <a:ext uri="{FF2B5EF4-FFF2-40B4-BE49-F238E27FC236}">
                    <a16:creationId xmlns:a16="http://schemas.microsoft.com/office/drawing/2014/main" id="{3256FDC4-7688-F552-FB27-BA03BB16C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40" y="2723403"/>
                <a:ext cx="476250" cy="381515"/>
              </a:xfrm>
              <a:prstGeom prst="rect">
                <a:avLst/>
              </a:prstGeom>
              <a:blipFill>
                <a:blip r:embed="rId17"/>
                <a:stretch>
                  <a:fillRect r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TextBox 74">
                <a:extLst>
                  <a:ext uri="{FF2B5EF4-FFF2-40B4-BE49-F238E27FC236}">
                    <a16:creationId xmlns:a16="http://schemas.microsoft.com/office/drawing/2014/main" id="{431BED4F-76E0-8BB6-A7E2-044F5C3E5477}"/>
                  </a:ext>
                </a:extLst>
              </p:cNvPr>
              <p:cNvSpPr txBox="1"/>
              <p:nvPr/>
            </p:nvSpPr>
            <p:spPr>
              <a:xfrm>
                <a:off x="3824072" y="2408257"/>
                <a:ext cx="47625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   3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A3525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87" name="TextBox 74">
                <a:extLst>
                  <a:ext uri="{FF2B5EF4-FFF2-40B4-BE49-F238E27FC236}">
                    <a16:creationId xmlns:a16="http://schemas.microsoft.com/office/drawing/2014/main" id="{431BED4F-76E0-8BB6-A7E2-044F5C3E5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072" y="2408257"/>
                <a:ext cx="476250" cy="381515"/>
              </a:xfrm>
              <a:prstGeom prst="rect">
                <a:avLst/>
              </a:prstGeom>
              <a:blipFill>
                <a:blip r:embed="rId18"/>
                <a:stretch>
                  <a:fillRect r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TextBox 74">
                <a:extLst>
                  <a:ext uri="{FF2B5EF4-FFF2-40B4-BE49-F238E27FC236}">
                    <a16:creationId xmlns:a16="http://schemas.microsoft.com/office/drawing/2014/main" id="{3256FDC4-7688-F552-FB27-BA03BB16CC19}"/>
                  </a:ext>
                </a:extLst>
              </p:cNvPr>
              <p:cNvSpPr txBox="1"/>
              <p:nvPr/>
            </p:nvSpPr>
            <p:spPr>
              <a:xfrm>
                <a:off x="3823855" y="2096063"/>
                <a:ext cx="47625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   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A3525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88" name="TextBox 74">
                <a:extLst>
                  <a:ext uri="{FF2B5EF4-FFF2-40B4-BE49-F238E27FC236}">
                    <a16:creationId xmlns:a16="http://schemas.microsoft.com/office/drawing/2014/main" id="{3256FDC4-7688-F552-FB27-BA03BB16C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855" y="2096063"/>
                <a:ext cx="476250" cy="381515"/>
              </a:xfrm>
              <a:prstGeom prst="rect">
                <a:avLst/>
              </a:prstGeom>
              <a:blipFill>
                <a:blip r:embed="rId19"/>
                <a:stretch>
                  <a:fillRect r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TextBox 74">
                <a:extLst>
                  <a:ext uri="{FF2B5EF4-FFF2-40B4-BE49-F238E27FC236}">
                    <a16:creationId xmlns:a16="http://schemas.microsoft.com/office/drawing/2014/main" id="{3256FDC4-7688-F552-FB27-BA03BB16CC19}"/>
                  </a:ext>
                </a:extLst>
              </p:cNvPr>
              <p:cNvSpPr txBox="1"/>
              <p:nvPr/>
            </p:nvSpPr>
            <p:spPr>
              <a:xfrm>
                <a:off x="3823421" y="1790957"/>
                <a:ext cx="47625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   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A3525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89" name="TextBox 74">
                <a:extLst>
                  <a:ext uri="{FF2B5EF4-FFF2-40B4-BE49-F238E27FC236}">
                    <a16:creationId xmlns:a16="http://schemas.microsoft.com/office/drawing/2014/main" id="{3256FDC4-7688-F552-FB27-BA03BB16C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421" y="1790957"/>
                <a:ext cx="476250" cy="381515"/>
              </a:xfrm>
              <a:prstGeom prst="rect">
                <a:avLst/>
              </a:prstGeom>
              <a:blipFill>
                <a:blip r:embed="rId20"/>
                <a:stretch>
                  <a:fillRect r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左大括号 289">
            <a:extLst>
              <a:ext uri="{FF2B5EF4-FFF2-40B4-BE49-F238E27FC236}">
                <a16:creationId xmlns:a16="http://schemas.microsoft.com/office/drawing/2014/main" id="{ACD6124E-FA37-477D-A2E0-25D5D25D14A3}"/>
              </a:ext>
            </a:extLst>
          </p:cNvPr>
          <p:cNvSpPr/>
          <p:nvPr/>
        </p:nvSpPr>
        <p:spPr>
          <a:xfrm>
            <a:off x="3668564" y="1973222"/>
            <a:ext cx="192790" cy="1028787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TextBox 74">
                <a:extLst>
                  <a:ext uri="{FF2B5EF4-FFF2-40B4-BE49-F238E27FC236}">
                    <a16:creationId xmlns:a16="http://schemas.microsoft.com/office/drawing/2014/main" id="{BAB61423-3942-B463-907D-C9C1C07150FC}"/>
                  </a:ext>
                </a:extLst>
              </p:cNvPr>
              <p:cNvSpPr txBox="1"/>
              <p:nvPr/>
            </p:nvSpPr>
            <p:spPr>
              <a:xfrm>
                <a:off x="6164512" y="2723403"/>
                <a:ext cx="47625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+1,   4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A3525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91" name="TextBox 74">
                <a:extLst>
                  <a:ext uri="{FF2B5EF4-FFF2-40B4-BE49-F238E27FC236}">
                    <a16:creationId xmlns:a16="http://schemas.microsoft.com/office/drawing/2014/main" id="{BAB61423-3942-B463-907D-C9C1C0715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512" y="2723403"/>
                <a:ext cx="476250" cy="381515"/>
              </a:xfrm>
              <a:prstGeom prst="rect">
                <a:avLst/>
              </a:prstGeom>
              <a:blipFill>
                <a:blip r:embed="rId21"/>
                <a:stretch>
                  <a:fillRect r="-48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2" name="TextBox 74">
                <a:extLst>
                  <a:ext uri="{FF2B5EF4-FFF2-40B4-BE49-F238E27FC236}">
                    <a16:creationId xmlns:a16="http://schemas.microsoft.com/office/drawing/2014/main" id="{B7ED1D45-9D1A-11EF-9542-56CC08822F7C}"/>
                  </a:ext>
                </a:extLst>
              </p:cNvPr>
              <p:cNvSpPr txBox="1"/>
              <p:nvPr/>
            </p:nvSpPr>
            <p:spPr>
              <a:xfrm>
                <a:off x="6157244" y="2408257"/>
                <a:ext cx="47625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+1,   3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A3525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92" name="TextBox 74">
                <a:extLst>
                  <a:ext uri="{FF2B5EF4-FFF2-40B4-BE49-F238E27FC236}">
                    <a16:creationId xmlns:a16="http://schemas.microsoft.com/office/drawing/2014/main" id="{B7ED1D45-9D1A-11EF-9542-56CC08822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44" y="2408257"/>
                <a:ext cx="476250" cy="381515"/>
              </a:xfrm>
              <a:prstGeom prst="rect">
                <a:avLst/>
              </a:prstGeom>
              <a:blipFill>
                <a:blip r:embed="rId22"/>
                <a:stretch>
                  <a:fillRect r="-48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TextBox 74">
                <a:extLst>
                  <a:ext uri="{FF2B5EF4-FFF2-40B4-BE49-F238E27FC236}">
                    <a16:creationId xmlns:a16="http://schemas.microsoft.com/office/drawing/2014/main" id="{224CC206-A72C-AF03-F0EA-F5B0271E71AC}"/>
                  </a:ext>
                </a:extLst>
              </p:cNvPr>
              <p:cNvSpPr txBox="1"/>
              <p:nvPr/>
            </p:nvSpPr>
            <p:spPr>
              <a:xfrm>
                <a:off x="6157027" y="2096063"/>
                <a:ext cx="47625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+1,   2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A3525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93" name="TextBox 74">
                <a:extLst>
                  <a:ext uri="{FF2B5EF4-FFF2-40B4-BE49-F238E27FC236}">
                    <a16:creationId xmlns:a16="http://schemas.microsoft.com/office/drawing/2014/main" id="{224CC206-A72C-AF03-F0EA-F5B0271E7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027" y="2096063"/>
                <a:ext cx="476250" cy="381515"/>
              </a:xfrm>
              <a:prstGeom prst="rect">
                <a:avLst/>
              </a:prstGeom>
              <a:blipFill>
                <a:blip r:embed="rId23"/>
                <a:stretch>
                  <a:fillRect r="-48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TextBox 74">
                <a:extLst>
                  <a:ext uri="{FF2B5EF4-FFF2-40B4-BE49-F238E27FC236}">
                    <a16:creationId xmlns:a16="http://schemas.microsoft.com/office/drawing/2014/main" id="{8EC6CCD3-6C34-1B9A-77BD-8E767B5C5141}"/>
                  </a:ext>
                </a:extLst>
              </p:cNvPr>
              <p:cNvSpPr txBox="1"/>
              <p:nvPr/>
            </p:nvSpPr>
            <p:spPr>
              <a:xfrm>
                <a:off x="6156593" y="1790957"/>
                <a:ext cx="47625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A352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+1,   1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A3525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94" name="TextBox 74">
                <a:extLst>
                  <a:ext uri="{FF2B5EF4-FFF2-40B4-BE49-F238E27FC236}">
                    <a16:creationId xmlns:a16="http://schemas.microsoft.com/office/drawing/2014/main" id="{8EC6CCD3-6C34-1B9A-77BD-8E767B5C5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593" y="1790957"/>
                <a:ext cx="476250" cy="381515"/>
              </a:xfrm>
              <a:prstGeom prst="rect">
                <a:avLst/>
              </a:prstGeom>
              <a:blipFill>
                <a:blip r:embed="rId24"/>
                <a:stretch>
                  <a:fillRect r="-47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左大括号 294">
            <a:extLst>
              <a:ext uri="{FF2B5EF4-FFF2-40B4-BE49-F238E27FC236}">
                <a16:creationId xmlns:a16="http://schemas.microsoft.com/office/drawing/2014/main" id="{4BDDB3DD-BEB0-6924-BBDF-5E83F5E4651D}"/>
              </a:ext>
            </a:extLst>
          </p:cNvPr>
          <p:cNvSpPr/>
          <p:nvPr/>
        </p:nvSpPr>
        <p:spPr>
          <a:xfrm>
            <a:off x="6001736" y="1973222"/>
            <a:ext cx="192790" cy="1028787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6" name="左大括号 295">
            <a:extLst>
              <a:ext uri="{FF2B5EF4-FFF2-40B4-BE49-F238E27FC236}">
                <a16:creationId xmlns:a16="http://schemas.microsoft.com/office/drawing/2014/main" id="{6EFCE4CE-F1B7-CB3C-FD61-134CEECA7000}"/>
              </a:ext>
            </a:extLst>
          </p:cNvPr>
          <p:cNvSpPr/>
          <p:nvPr/>
        </p:nvSpPr>
        <p:spPr>
          <a:xfrm>
            <a:off x="2620810" y="2362592"/>
            <a:ext cx="193613" cy="639418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7" name="左大括号 296">
            <a:extLst>
              <a:ext uri="{FF2B5EF4-FFF2-40B4-BE49-F238E27FC236}">
                <a16:creationId xmlns:a16="http://schemas.microsoft.com/office/drawing/2014/main" id="{EBAB41B1-CC09-D4EE-D373-C5D979B8C742}"/>
              </a:ext>
            </a:extLst>
          </p:cNvPr>
          <p:cNvSpPr/>
          <p:nvPr/>
        </p:nvSpPr>
        <p:spPr>
          <a:xfrm>
            <a:off x="4906604" y="2351623"/>
            <a:ext cx="193613" cy="639418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1" name="左大括号 300">
            <a:extLst>
              <a:ext uri="{FF2B5EF4-FFF2-40B4-BE49-F238E27FC236}">
                <a16:creationId xmlns:a16="http://schemas.microsoft.com/office/drawing/2014/main" id="{6EFCE4CE-F1B7-CB3C-FD61-134CEECA7000}"/>
              </a:ext>
            </a:extLst>
          </p:cNvPr>
          <p:cNvSpPr/>
          <p:nvPr/>
        </p:nvSpPr>
        <p:spPr>
          <a:xfrm>
            <a:off x="7405077" y="2370896"/>
            <a:ext cx="193613" cy="639418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86">
            <a:extLst>
              <a:ext uri="{FF2B5EF4-FFF2-40B4-BE49-F238E27FC236}">
                <a16:creationId xmlns:a16="http://schemas.microsoft.com/office/drawing/2014/main" id="{CB63F06B-E607-4ADD-A828-8D9EC2D138EA}"/>
              </a:ext>
            </a:extLst>
          </p:cNvPr>
          <p:cNvSpPr txBox="1"/>
          <p:nvPr/>
        </p:nvSpPr>
        <p:spPr>
          <a:xfrm>
            <a:off x="3962187" y="4288737"/>
            <a:ext cx="2609844" cy="369332"/>
          </a:xfrm>
          <a:prstGeom prst="rect">
            <a:avLst/>
          </a:prstGeom>
          <a:solidFill>
            <a:schemeClr val="bg1"/>
          </a:solidFill>
          <a:ln>
            <a:solidFill>
              <a:srgbClr val="DA3525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A3525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Dwell points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A3525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文本框 9">
            <a:extLst>
              <a:ext uri="{FF2B5EF4-FFF2-40B4-BE49-F238E27FC236}">
                <a16:creationId xmlns:a16="http://schemas.microsoft.com/office/drawing/2014/main" id="{62F0E0ED-F1E2-227A-5875-479A2A92C435}"/>
              </a:ext>
            </a:extLst>
          </p:cNvPr>
          <p:cNvSpPr txBox="1"/>
          <p:nvPr/>
        </p:nvSpPr>
        <p:spPr>
          <a:xfrm>
            <a:off x="8082425" y="3159436"/>
            <a:ext cx="3898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9">
            <a:extLst>
              <a:ext uri="{FF2B5EF4-FFF2-40B4-BE49-F238E27FC236}">
                <a16:creationId xmlns:a16="http://schemas.microsoft.com/office/drawing/2014/main" id="{BFEE9D0C-D9C0-D53F-8277-7BFA8859875F}"/>
              </a:ext>
            </a:extLst>
          </p:cNvPr>
          <p:cNvSpPr txBox="1"/>
          <p:nvPr/>
        </p:nvSpPr>
        <p:spPr>
          <a:xfrm>
            <a:off x="2219236" y="3173058"/>
            <a:ext cx="3898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Isosceles Triangle 96">
            <a:extLst>
              <a:ext uri="{FF2B5EF4-FFF2-40B4-BE49-F238E27FC236}">
                <a16:creationId xmlns:a16="http://schemas.microsoft.com/office/drawing/2014/main" id="{BC1989B0-09BC-33D3-E306-623F897AC847}"/>
              </a:ext>
            </a:extLst>
          </p:cNvPr>
          <p:cNvSpPr/>
          <p:nvPr/>
        </p:nvSpPr>
        <p:spPr>
          <a:xfrm>
            <a:off x="8714888" y="3138405"/>
            <a:ext cx="476250" cy="410560"/>
          </a:xfrm>
          <a:prstGeom prst="triangle">
            <a:avLst/>
          </a:prstGeom>
          <a:solidFill>
            <a:srgbClr val="DA3525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Isosceles Triangle 96">
            <a:extLst>
              <a:ext uri="{FF2B5EF4-FFF2-40B4-BE49-F238E27FC236}">
                <a16:creationId xmlns:a16="http://schemas.microsoft.com/office/drawing/2014/main" id="{F0D193D5-96D2-47AF-67A8-F4594813C4BF}"/>
              </a:ext>
            </a:extLst>
          </p:cNvPr>
          <p:cNvSpPr/>
          <p:nvPr/>
        </p:nvSpPr>
        <p:spPr>
          <a:xfrm>
            <a:off x="1577273" y="3160375"/>
            <a:ext cx="476250" cy="410560"/>
          </a:xfrm>
          <a:prstGeom prst="triangle">
            <a:avLst/>
          </a:prstGeom>
          <a:solidFill>
            <a:srgbClr val="DA3525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EB629201-F71E-5219-EBC9-B11BB4D7B560}"/>
              </a:ext>
            </a:extLst>
          </p:cNvPr>
          <p:cNvSpPr txBox="1"/>
          <p:nvPr/>
        </p:nvSpPr>
        <p:spPr>
          <a:xfrm>
            <a:off x="9389402" y="3179918"/>
            <a:ext cx="3898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62F0E0ED-F1E2-227A-5875-479A2A92C435}"/>
              </a:ext>
            </a:extLst>
          </p:cNvPr>
          <p:cNvSpPr txBox="1"/>
          <p:nvPr/>
        </p:nvSpPr>
        <p:spPr>
          <a:xfrm>
            <a:off x="1093365" y="3173058"/>
            <a:ext cx="3898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7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</TotalTime>
  <Words>70</Words>
  <Application>Microsoft Office PowerPoint</Application>
  <PresentationFormat>自定义</PresentationFormat>
  <Paragraphs>56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KE .</cp:lastModifiedBy>
  <cp:revision>14</cp:revision>
  <dcterms:created xsi:type="dcterms:W3CDTF">2022-01-27T02:17:45Z</dcterms:created>
  <dcterms:modified xsi:type="dcterms:W3CDTF">2022-08-17T13:58:44Z</dcterms:modified>
</cp:coreProperties>
</file>