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332071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384507"/>
            <a:ext cx="9990535" cy="2945260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443348"/>
            <a:ext cx="9990535" cy="2042490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50406"/>
            <a:ext cx="2872279" cy="7169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50406"/>
            <a:ext cx="8450327" cy="71692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2109073"/>
            <a:ext cx="11489115" cy="3519036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661401"/>
            <a:ext cx="11489115" cy="18505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50406"/>
            <a:ext cx="11489115" cy="16351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2073824"/>
            <a:ext cx="5635285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3090173"/>
            <a:ext cx="5635285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2073824"/>
            <a:ext cx="5663038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3090173"/>
            <a:ext cx="5663038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18053"/>
            <a:ext cx="6743611" cy="6011933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18053"/>
            <a:ext cx="6743611" cy="6011933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50406"/>
            <a:ext cx="11489115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252027"/>
            <a:ext cx="11489115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840971"/>
            <a:ext cx="4495741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74611C1-4C06-E244-42B8-6A346471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47" y="1987859"/>
            <a:ext cx="3333750" cy="1476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AB4D28-A187-7FB6-9A6D-509D7420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47" y="5137504"/>
            <a:ext cx="3333750" cy="1476375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00B4F0CF-DA6A-9A8B-B6C5-D3FED5820964}"/>
              </a:ext>
            </a:extLst>
          </p:cNvPr>
          <p:cNvSpPr/>
          <p:nvPr/>
        </p:nvSpPr>
        <p:spPr>
          <a:xfrm>
            <a:off x="4356929" y="349943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1689BE-9477-093E-0A2B-FD033051EF6D}"/>
              </a:ext>
            </a:extLst>
          </p:cNvPr>
          <p:cNvCxnSpPr>
            <a:cxnSpLocks/>
          </p:cNvCxnSpPr>
          <p:nvPr/>
        </p:nvCxnSpPr>
        <p:spPr>
          <a:xfrm>
            <a:off x="6687818" y="3489578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998F0F-04D6-6E7C-53C6-1C76EF40403C}"/>
              </a:ext>
            </a:extLst>
          </p:cNvPr>
          <p:cNvCxnSpPr>
            <a:cxnSpLocks/>
          </p:cNvCxnSpPr>
          <p:nvPr/>
        </p:nvCxnSpPr>
        <p:spPr>
          <a:xfrm flipV="1">
            <a:off x="6687140" y="1553029"/>
            <a:ext cx="0" cy="19365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8BA280-AFD1-45B7-C798-2BB0D301C9ED}"/>
              </a:ext>
            </a:extLst>
          </p:cNvPr>
          <p:cNvCxnSpPr>
            <a:cxnSpLocks/>
          </p:cNvCxnSpPr>
          <p:nvPr/>
        </p:nvCxnSpPr>
        <p:spPr>
          <a:xfrm flipV="1">
            <a:off x="7496900" y="2068759"/>
            <a:ext cx="495300" cy="53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A19C6BC-1724-CDE3-77B8-428A45B734D4}"/>
              </a:ext>
            </a:extLst>
          </p:cNvPr>
          <p:cNvCxnSpPr>
            <a:cxnSpLocks/>
          </p:cNvCxnSpPr>
          <p:nvPr/>
        </p:nvCxnSpPr>
        <p:spPr>
          <a:xfrm>
            <a:off x="7992200" y="2080478"/>
            <a:ext cx="1614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E64CC7-1A44-2F26-6EC1-18DDC9861417}"/>
              </a:ext>
            </a:extLst>
          </p:cNvPr>
          <p:cNvCxnSpPr>
            <a:cxnSpLocks/>
          </p:cNvCxnSpPr>
          <p:nvPr/>
        </p:nvCxnSpPr>
        <p:spPr>
          <a:xfrm flipV="1">
            <a:off x="7497720" y="2592635"/>
            <a:ext cx="0" cy="8969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1A36C18-AA82-22FE-B307-27BCD803B0AD}"/>
              </a:ext>
            </a:extLst>
          </p:cNvPr>
          <p:cNvCxnSpPr>
            <a:cxnSpLocks/>
          </p:cNvCxnSpPr>
          <p:nvPr/>
        </p:nvCxnSpPr>
        <p:spPr>
          <a:xfrm flipV="1">
            <a:off x="9607030" y="2076473"/>
            <a:ext cx="4496" cy="1413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D1AF4884-D05A-F429-56AC-155583EA9399}"/>
              </a:ext>
            </a:extLst>
          </p:cNvPr>
          <p:cNvCxnSpPr>
            <a:cxnSpLocks/>
          </p:cNvCxnSpPr>
          <p:nvPr/>
        </p:nvCxnSpPr>
        <p:spPr>
          <a:xfrm flipV="1">
            <a:off x="7992200" y="2068759"/>
            <a:ext cx="0" cy="14208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D6E367D-BA10-D8D8-5B03-626ECD1F3B61}"/>
              </a:ext>
            </a:extLst>
          </p:cNvPr>
          <p:cNvCxnSpPr>
            <a:cxnSpLocks/>
          </p:cNvCxnSpPr>
          <p:nvPr/>
        </p:nvCxnSpPr>
        <p:spPr>
          <a:xfrm flipV="1">
            <a:off x="6684421" y="4136345"/>
            <a:ext cx="0" cy="29623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6687140" y="7085183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9">
            <a:extLst>
              <a:ext uri="{FF2B5EF4-FFF2-40B4-BE49-F238E27FC236}">
                <a16:creationId xmlns:a16="http://schemas.microsoft.com/office/drawing/2014/main" id="{FED5F208-3CC3-91E9-5118-0199EF6CFFD1}"/>
              </a:ext>
            </a:extLst>
          </p:cNvPr>
          <p:cNvSpPr txBox="1"/>
          <p:nvPr/>
        </p:nvSpPr>
        <p:spPr>
          <a:xfrm>
            <a:off x="6943424" y="223259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9">
            <a:extLst>
              <a:ext uri="{FF2B5EF4-FFF2-40B4-BE49-F238E27FC236}">
                <a16:creationId xmlns:a16="http://schemas.microsoft.com/office/drawing/2014/main" id="{7A611B61-6EC4-673A-DD8A-C656FDDCBFC2}"/>
              </a:ext>
            </a:extLst>
          </p:cNvPr>
          <p:cNvSpPr txBox="1"/>
          <p:nvPr/>
        </p:nvSpPr>
        <p:spPr>
          <a:xfrm>
            <a:off x="9669514" y="181324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409B5DCE-B262-C2C7-0E8B-8320193B3403}"/>
              </a:ext>
            </a:extLst>
          </p:cNvPr>
          <p:cNvCxnSpPr>
            <a:cxnSpLocks/>
          </p:cNvCxnSpPr>
          <p:nvPr/>
        </p:nvCxnSpPr>
        <p:spPr>
          <a:xfrm>
            <a:off x="6687140" y="5066677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6684421" y="6082677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2061016" y="303838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9">
            <a:extLst>
              <a:ext uri="{FF2B5EF4-FFF2-40B4-BE49-F238E27FC236}">
                <a16:creationId xmlns:a16="http://schemas.microsoft.com/office/drawing/2014/main" id="{F59B0B3B-29CD-1836-FEB5-2EDEC2B022EC}"/>
              </a:ext>
            </a:extLst>
          </p:cNvPr>
          <p:cNvSpPr txBox="1"/>
          <p:nvPr/>
        </p:nvSpPr>
        <p:spPr>
          <a:xfrm>
            <a:off x="2820397" y="211248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3918542" y="180470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5165530" y="252029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9">
            <a:extLst>
              <a:ext uri="{FF2B5EF4-FFF2-40B4-BE49-F238E27FC236}">
                <a16:creationId xmlns:a16="http://schemas.microsoft.com/office/drawing/2014/main" id="{FB8C9DC5-FF5A-2A8A-A663-F817309BE27D}"/>
              </a:ext>
            </a:extLst>
          </p:cNvPr>
          <p:cNvSpPr txBox="1"/>
          <p:nvPr/>
        </p:nvSpPr>
        <p:spPr>
          <a:xfrm>
            <a:off x="2023672" y="619566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9">
            <a:extLst>
              <a:ext uri="{FF2B5EF4-FFF2-40B4-BE49-F238E27FC236}">
                <a16:creationId xmlns:a16="http://schemas.microsoft.com/office/drawing/2014/main" id="{5A47B4CF-13C0-A9E7-1A58-8424003ED52E}"/>
              </a:ext>
            </a:extLst>
          </p:cNvPr>
          <p:cNvSpPr txBox="1"/>
          <p:nvPr/>
        </p:nvSpPr>
        <p:spPr>
          <a:xfrm>
            <a:off x="2783053" y="526976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9">
            <a:extLst>
              <a:ext uri="{FF2B5EF4-FFF2-40B4-BE49-F238E27FC236}">
                <a16:creationId xmlns:a16="http://schemas.microsoft.com/office/drawing/2014/main" id="{B8BE7D39-7A08-7D10-6377-33BC08385157}"/>
              </a:ext>
            </a:extLst>
          </p:cNvPr>
          <p:cNvSpPr txBox="1"/>
          <p:nvPr/>
        </p:nvSpPr>
        <p:spPr>
          <a:xfrm>
            <a:off x="3881198" y="496198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9">
            <a:extLst>
              <a:ext uri="{FF2B5EF4-FFF2-40B4-BE49-F238E27FC236}">
                <a16:creationId xmlns:a16="http://schemas.microsoft.com/office/drawing/2014/main" id="{A7214C30-B546-1141-8958-38B1B028FDCE}"/>
              </a:ext>
            </a:extLst>
          </p:cNvPr>
          <p:cNvSpPr txBox="1"/>
          <p:nvPr/>
        </p:nvSpPr>
        <p:spPr>
          <a:xfrm>
            <a:off x="5128186" y="567757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FACBC2AA-F082-C4E5-F3B8-A2BCBAABCEB4}"/>
              </a:ext>
            </a:extLst>
          </p:cNvPr>
          <p:cNvSpPr/>
          <p:nvPr/>
        </p:nvSpPr>
        <p:spPr>
          <a:xfrm>
            <a:off x="9561921" y="2023540"/>
            <a:ext cx="98376" cy="10452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540792" y="11694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332030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文本框 9">
            <a:extLst>
              <a:ext uri="{FF2B5EF4-FFF2-40B4-BE49-F238E27FC236}">
                <a16:creationId xmlns:a16="http://schemas.microsoft.com/office/drawing/2014/main" id="{7A1E0D06-E67A-986B-1650-508F84081192}"/>
              </a:ext>
            </a:extLst>
          </p:cNvPr>
          <p:cNvSpPr txBox="1"/>
          <p:nvPr/>
        </p:nvSpPr>
        <p:spPr>
          <a:xfrm>
            <a:off x="10268765" y="490905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690966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573629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9">
            <a:extLst>
              <a:ext uri="{FF2B5EF4-FFF2-40B4-BE49-F238E27FC236}">
                <a16:creationId xmlns:a16="http://schemas.microsoft.com/office/drawing/2014/main" id="{1F6ABB17-962E-AEA9-C197-A71A2C93376A}"/>
              </a:ext>
            </a:extLst>
          </p:cNvPr>
          <p:cNvSpPr txBox="1"/>
          <p:nvPr/>
        </p:nvSpPr>
        <p:spPr>
          <a:xfrm>
            <a:off x="6329316" y="439726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306353" y="54482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306353" y="641686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69AA2C3-3CD4-E233-B40A-49D644850BBE}"/>
              </a:ext>
            </a:extLst>
          </p:cNvPr>
          <p:cNvSpPr/>
          <p:nvPr/>
        </p:nvSpPr>
        <p:spPr>
          <a:xfrm>
            <a:off x="7447712" y="2540374"/>
            <a:ext cx="98376" cy="10452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7469530" y="3542826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B77CCFBB-D852-BD98-6AF9-3C632664A021}"/>
              </a:ext>
            </a:extLst>
          </p:cNvPr>
          <p:cNvCxnSpPr>
            <a:cxnSpLocks/>
          </p:cNvCxnSpPr>
          <p:nvPr/>
        </p:nvCxnSpPr>
        <p:spPr>
          <a:xfrm flipH="1">
            <a:off x="7964830" y="3527030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9579659" y="3542826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EFA50B49-AEC3-9AAF-A3CC-2A7CD2C8BBBB}"/>
              </a:ext>
            </a:extLst>
          </p:cNvPr>
          <p:cNvSpPr/>
          <p:nvPr/>
        </p:nvSpPr>
        <p:spPr>
          <a:xfrm>
            <a:off x="7487508" y="4257800"/>
            <a:ext cx="2125980" cy="632460"/>
          </a:xfrm>
          <a:custGeom>
            <a:avLst/>
            <a:gdLst>
              <a:gd name="connsiteX0" fmla="*/ 0 w 2125980"/>
              <a:gd name="connsiteY0" fmla="*/ 632460 h 632460"/>
              <a:gd name="connsiteX1" fmla="*/ 144780 w 2125980"/>
              <a:gd name="connsiteY1" fmla="*/ 525780 h 632460"/>
              <a:gd name="connsiteX2" fmla="*/ 358140 w 2125980"/>
              <a:gd name="connsiteY2" fmla="*/ 502920 h 632460"/>
              <a:gd name="connsiteX3" fmla="*/ 502920 w 2125980"/>
              <a:gd name="connsiteY3" fmla="*/ 441960 h 632460"/>
              <a:gd name="connsiteX4" fmla="*/ 784860 w 2125980"/>
              <a:gd name="connsiteY4" fmla="*/ 304800 h 632460"/>
              <a:gd name="connsiteX5" fmla="*/ 1051560 w 2125980"/>
              <a:gd name="connsiteY5" fmla="*/ 274320 h 632460"/>
              <a:gd name="connsiteX6" fmla="*/ 1379220 w 2125980"/>
              <a:gd name="connsiteY6" fmla="*/ 76200 h 632460"/>
              <a:gd name="connsiteX7" fmla="*/ 1767840 w 2125980"/>
              <a:gd name="connsiteY7" fmla="*/ 15240 h 632460"/>
              <a:gd name="connsiteX8" fmla="*/ 2125980 w 2125980"/>
              <a:gd name="connsiteY8" fmla="*/ 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5980" h="632460">
                <a:moveTo>
                  <a:pt x="0" y="632460"/>
                </a:moveTo>
                <a:cubicBezTo>
                  <a:pt x="42545" y="589915"/>
                  <a:pt x="85090" y="547370"/>
                  <a:pt x="144780" y="525780"/>
                </a:cubicBezTo>
                <a:cubicBezTo>
                  <a:pt x="204470" y="504190"/>
                  <a:pt x="298450" y="516890"/>
                  <a:pt x="358140" y="502920"/>
                </a:cubicBezTo>
                <a:cubicBezTo>
                  <a:pt x="417830" y="488950"/>
                  <a:pt x="431800" y="474980"/>
                  <a:pt x="502920" y="441960"/>
                </a:cubicBezTo>
                <a:cubicBezTo>
                  <a:pt x="574040" y="408940"/>
                  <a:pt x="693420" y="332740"/>
                  <a:pt x="784860" y="304800"/>
                </a:cubicBezTo>
                <a:cubicBezTo>
                  <a:pt x="876300" y="276860"/>
                  <a:pt x="952500" y="312420"/>
                  <a:pt x="1051560" y="274320"/>
                </a:cubicBezTo>
                <a:cubicBezTo>
                  <a:pt x="1150620" y="236220"/>
                  <a:pt x="1259840" y="119380"/>
                  <a:pt x="1379220" y="76200"/>
                </a:cubicBezTo>
                <a:cubicBezTo>
                  <a:pt x="1498600" y="33020"/>
                  <a:pt x="1643380" y="27940"/>
                  <a:pt x="1767840" y="15240"/>
                </a:cubicBezTo>
                <a:cubicBezTo>
                  <a:pt x="1892300" y="2540"/>
                  <a:pt x="2009140" y="1270"/>
                  <a:pt x="2125980" y="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E9A99695-C487-8505-FCDD-252EF22637AA}"/>
              </a:ext>
            </a:extLst>
          </p:cNvPr>
          <p:cNvSpPr/>
          <p:nvPr/>
        </p:nvSpPr>
        <p:spPr>
          <a:xfrm>
            <a:off x="7479888" y="5636693"/>
            <a:ext cx="2110740" cy="320367"/>
          </a:xfrm>
          <a:custGeom>
            <a:avLst/>
            <a:gdLst>
              <a:gd name="connsiteX0" fmla="*/ 0 w 2110740"/>
              <a:gd name="connsiteY0" fmla="*/ 320367 h 320367"/>
              <a:gd name="connsiteX1" fmla="*/ 99060 w 2110740"/>
              <a:gd name="connsiteY1" fmla="*/ 228927 h 320367"/>
              <a:gd name="connsiteX2" fmla="*/ 274320 w 2110740"/>
              <a:gd name="connsiteY2" fmla="*/ 206067 h 320367"/>
              <a:gd name="connsiteX3" fmla="*/ 518160 w 2110740"/>
              <a:gd name="connsiteY3" fmla="*/ 167967 h 320367"/>
              <a:gd name="connsiteX4" fmla="*/ 922020 w 2110740"/>
              <a:gd name="connsiteY4" fmla="*/ 68907 h 320367"/>
              <a:gd name="connsiteX5" fmla="*/ 1310640 w 2110740"/>
              <a:gd name="connsiteY5" fmla="*/ 53667 h 320367"/>
              <a:gd name="connsiteX6" fmla="*/ 1630680 w 2110740"/>
              <a:gd name="connsiteY6" fmla="*/ 7947 h 320367"/>
              <a:gd name="connsiteX7" fmla="*/ 2110740 w 2110740"/>
              <a:gd name="connsiteY7" fmla="*/ 327 h 3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740" h="320367">
                <a:moveTo>
                  <a:pt x="0" y="320367"/>
                </a:moveTo>
                <a:cubicBezTo>
                  <a:pt x="26670" y="284172"/>
                  <a:pt x="53340" y="247977"/>
                  <a:pt x="99060" y="228927"/>
                </a:cubicBezTo>
                <a:cubicBezTo>
                  <a:pt x="144780" y="209877"/>
                  <a:pt x="204470" y="216227"/>
                  <a:pt x="274320" y="206067"/>
                </a:cubicBezTo>
                <a:cubicBezTo>
                  <a:pt x="344170" y="195907"/>
                  <a:pt x="410210" y="190827"/>
                  <a:pt x="518160" y="167967"/>
                </a:cubicBezTo>
                <a:cubicBezTo>
                  <a:pt x="626110" y="145107"/>
                  <a:pt x="789940" y="87957"/>
                  <a:pt x="922020" y="68907"/>
                </a:cubicBezTo>
                <a:cubicBezTo>
                  <a:pt x="1054100" y="49857"/>
                  <a:pt x="1192530" y="63827"/>
                  <a:pt x="1310640" y="53667"/>
                </a:cubicBezTo>
                <a:cubicBezTo>
                  <a:pt x="1428750" y="43507"/>
                  <a:pt x="1497330" y="16837"/>
                  <a:pt x="1630680" y="7947"/>
                </a:cubicBezTo>
                <a:cubicBezTo>
                  <a:pt x="1764030" y="-943"/>
                  <a:pt x="1937385" y="-308"/>
                  <a:pt x="2110740" y="327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15F73E8-2550-85AD-AF85-0F49F5E34717}"/>
              </a:ext>
            </a:extLst>
          </p:cNvPr>
          <p:cNvSpPr/>
          <p:nvPr/>
        </p:nvSpPr>
        <p:spPr>
          <a:xfrm>
            <a:off x="7472268" y="6752179"/>
            <a:ext cx="2110740" cy="332641"/>
          </a:xfrm>
          <a:custGeom>
            <a:avLst/>
            <a:gdLst>
              <a:gd name="connsiteX0" fmla="*/ 0 w 2110740"/>
              <a:gd name="connsiteY0" fmla="*/ 332641 h 332641"/>
              <a:gd name="connsiteX1" fmla="*/ 220980 w 2110740"/>
              <a:gd name="connsiteY1" fmla="*/ 142141 h 332641"/>
              <a:gd name="connsiteX2" fmla="*/ 502920 w 2110740"/>
              <a:gd name="connsiteY2" fmla="*/ 96421 h 332641"/>
              <a:gd name="connsiteX3" fmla="*/ 1264920 w 2110740"/>
              <a:gd name="connsiteY3" fmla="*/ 4981 h 332641"/>
              <a:gd name="connsiteX4" fmla="*/ 2110740 w 2110740"/>
              <a:gd name="connsiteY4" fmla="*/ 20221 h 33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332641">
                <a:moveTo>
                  <a:pt x="0" y="332641"/>
                </a:moveTo>
                <a:cubicBezTo>
                  <a:pt x="68580" y="257076"/>
                  <a:pt x="137160" y="181511"/>
                  <a:pt x="220980" y="142141"/>
                </a:cubicBezTo>
                <a:cubicBezTo>
                  <a:pt x="304800" y="102771"/>
                  <a:pt x="328930" y="119281"/>
                  <a:pt x="502920" y="96421"/>
                </a:cubicBezTo>
                <a:cubicBezTo>
                  <a:pt x="676910" y="73561"/>
                  <a:pt x="996950" y="17681"/>
                  <a:pt x="1264920" y="4981"/>
                </a:cubicBezTo>
                <a:cubicBezTo>
                  <a:pt x="1532890" y="-7719"/>
                  <a:pt x="1821815" y="6251"/>
                  <a:pt x="2110740" y="20221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6881235" y="3882132"/>
                <a:ext cx="2789546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35" y="3882132"/>
                <a:ext cx="2789546" cy="293414"/>
              </a:xfrm>
              <a:prstGeom prst="rect">
                <a:avLst/>
              </a:prstGeom>
              <a:blipFill>
                <a:blip r:embed="rId4"/>
                <a:stretch>
                  <a:fillRect l="-21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/>
              <p:nvPr/>
            </p:nvSpPr>
            <p:spPr>
              <a:xfrm>
                <a:off x="6906098" y="5302232"/>
                <a:ext cx="237917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98" y="5302232"/>
                <a:ext cx="2379176" cy="292003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6937327" y="6360151"/>
                <a:ext cx="18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27" y="6360151"/>
                <a:ext cx="1853136" cy="276999"/>
              </a:xfrm>
              <a:prstGeom prst="rect">
                <a:avLst/>
              </a:prstGeom>
              <a:blipFill>
                <a:blip r:embed="rId6"/>
                <a:stretch>
                  <a:fillRect l="-1316" r="-98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文本框 9">
            <a:extLst>
              <a:ext uri="{FF2B5EF4-FFF2-40B4-BE49-F238E27FC236}">
                <a16:creationId xmlns:a16="http://schemas.microsoft.com/office/drawing/2014/main" id="{7B05B561-D92D-1F97-D3C0-A8493316C4AC}"/>
              </a:ext>
            </a:extLst>
          </p:cNvPr>
          <p:cNvSpPr txBox="1"/>
          <p:nvPr/>
        </p:nvSpPr>
        <p:spPr>
          <a:xfrm>
            <a:off x="2758740" y="1341062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9">
            <a:extLst>
              <a:ext uri="{FF2B5EF4-FFF2-40B4-BE49-F238E27FC236}">
                <a16:creationId xmlns:a16="http://schemas.microsoft.com/office/drawing/2014/main" id="{54F72BEC-C5B1-DA88-92B6-32B57A594A83}"/>
              </a:ext>
            </a:extLst>
          </p:cNvPr>
          <p:cNvSpPr txBox="1"/>
          <p:nvPr/>
        </p:nvSpPr>
        <p:spPr>
          <a:xfrm>
            <a:off x="3365238" y="4522415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35FC9F0-089F-CAC0-6E64-15E38F7E7256}"/>
              </a:ext>
            </a:extLst>
          </p:cNvPr>
          <p:cNvSpPr/>
          <p:nvPr/>
        </p:nvSpPr>
        <p:spPr>
          <a:xfrm>
            <a:off x="1897217" y="4890212"/>
            <a:ext cx="3864480" cy="183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3A8EAAD-F1BA-9E5B-56F2-061EE84F781C}"/>
              </a:ext>
            </a:extLst>
          </p:cNvPr>
          <p:cNvSpPr/>
          <p:nvPr/>
        </p:nvSpPr>
        <p:spPr>
          <a:xfrm>
            <a:off x="1897217" y="1708859"/>
            <a:ext cx="3864480" cy="183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50AD661-BEC8-0ED6-3D05-0617A6B7950A}"/>
              </a:ext>
            </a:extLst>
          </p:cNvPr>
          <p:cNvCxnSpPr>
            <a:stCxn id="207" idx="3"/>
          </p:cNvCxnSpPr>
          <p:nvPr/>
        </p:nvCxnSpPr>
        <p:spPr>
          <a:xfrm flipV="1">
            <a:off x="5761697" y="5808357"/>
            <a:ext cx="435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90AFE5C9-E844-ADB8-DC15-070F8BB5BAB1}"/>
              </a:ext>
            </a:extLst>
          </p:cNvPr>
          <p:cNvSpPr/>
          <p:nvPr/>
        </p:nvSpPr>
        <p:spPr>
          <a:xfrm>
            <a:off x="6197600" y="1030878"/>
            <a:ext cx="4421601" cy="2615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770EA05A-159F-B24D-B365-6769F574EF3F}"/>
              </a:ext>
            </a:extLst>
          </p:cNvPr>
          <p:cNvSpPr/>
          <p:nvPr/>
        </p:nvSpPr>
        <p:spPr>
          <a:xfrm>
            <a:off x="6197600" y="3736601"/>
            <a:ext cx="4421600" cy="3521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559292F-ADC7-0DEB-F231-DE77C078ACBC}"/>
              </a:ext>
            </a:extLst>
          </p:cNvPr>
          <p:cNvCxnSpPr/>
          <p:nvPr/>
        </p:nvCxnSpPr>
        <p:spPr>
          <a:xfrm flipV="1">
            <a:off x="5764553" y="2592634"/>
            <a:ext cx="435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9">
            <a:extLst>
              <a:ext uri="{FF2B5EF4-FFF2-40B4-BE49-F238E27FC236}">
                <a16:creationId xmlns:a16="http://schemas.microsoft.com/office/drawing/2014/main" id="{5680A650-C5B5-B46D-63D2-21D2C42F567B}"/>
              </a:ext>
            </a:extLst>
          </p:cNvPr>
          <p:cNvSpPr txBox="1"/>
          <p:nvPr/>
        </p:nvSpPr>
        <p:spPr>
          <a:xfrm>
            <a:off x="1936040" y="1708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1897217" y="49312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6185046" y="1002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6173529" y="36974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D6E367D-BA10-D8D8-5B03-626ECD1F3B61}"/>
              </a:ext>
            </a:extLst>
          </p:cNvPr>
          <p:cNvCxnSpPr>
            <a:cxnSpLocks/>
          </p:cNvCxnSpPr>
          <p:nvPr/>
        </p:nvCxnSpPr>
        <p:spPr>
          <a:xfrm flipV="1">
            <a:off x="1676993" y="3250974"/>
            <a:ext cx="0" cy="29623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1679712" y="6199812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409B5DCE-B262-C2C7-0E8B-8320193B3403}"/>
              </a:ext>
            </a:extLst>
          </p:cNvPr>
          <p:cNvCxnSpPr>
            <a:cxnSpLocks/>
          </p:cNvCxnSpPr>
          <p:nvPr/>
        </p:nvCxnSpPr>
        <p:spPr>
          <a:xfrm>
            <a:off x="1679712" y="4181306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1676993" y="5197306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9">
            <a:extLst>
              <a:ext uri="{FF2B5EF4-FFF2-40B4-BE49-F238E27FC236}">
                <a16:creationId xmlns:a16="http://schemas.microsoft.com/office/drawing/2014/main" id="{7A1E0D06-E67A-986B-1650-508F84081192}"/>
              </a:ext>
            </a:extLst>
          </p:cNvPr>
          <p:cNvSpPr txBox="1"/>
          <p:nvPr/>
        </p:nvSpPr>
        <p:spPr>
          <a:xfrm>
            <a:off x="5261337" y="402368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5261337" y="602429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5261337" y="485092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9">
            <a:extLst>
              <a:ext uri="{FF2B5EF4-FFF2-40B4-BE49-F238E27FC236}">
                <a16:creationId xmlns:a16="http://schemas.microsoft.com/office/drawing/2014/main" id="{1F6ABB17-962E-AEA9-C197-A71A2C93376A}"/>
              </a:ext>
            </a:extLst>
          </p:cNvPr>
          <p:cNvSpPr txBox="1"/>
          <p:nvPr/>
        </p:nvSpPr>
        <p:spPr>
          <a:xfrm>
            <a:off x="1321888" y="351189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1298925" y="45628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1298925" y="55314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2462102" y="2657455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B77CCFBB-D852-BD98-6AF9-3C632664A021}"/>
              </a:ext>
            </a:extLst>
          </p:cNvPr>
          <p:cNvCxnSpPr>
            <a:cxnSpLocks/>
          </p:cNvCxnSpPr>
          <p:nvPr/>
        </p:nvCxnSpPr>
        <p:spPr>
          <a:xfrm flipH="1">
            <a:off x="2957402" y="2641659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4572231" y="2657455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EFA50B49-AEC3-9AAF-A3CC-2A7CD2C8BBBB}"/>
              </a:ext>
            </a:extLst>
          </p:cNvPr>
          <p:cNvSpPr/>
          <p:nvPr/>
        </p:nvSpPr>
        <p:spPr>
          <a:xfrm>
            <a:off x="2480080" y="3372429"/>
            <a:ext cx="2125980" cy="632460"/>
          </a:xfrm>
          <a:custGeom>
            <a:avLst/>
            <a:gdLst>
              <a:gd name="connsiteX0" fmla="*/ 0 w 2125980"/>
              <a:gd name="connsiteY0" fmla="*/ 632460 h 632460"/>
              <a:gd name="connsiteX1" fmla="*/ 144780 w 2125980"/>
              <a:gd name="connsiteY1" fmla="*/ 525780 h 632460"/>
              <a:gd name="connsiteX2" fmla="*/ 358140 w 2125980"/>
              <a:gd name="connsiteY2" fmla="*/ 502920 h 632460"/>
              <a:gd name="connsiteX3" fmla="*/ 502920 w 2125980"/>
              <a:gd name="connsiteY3" fmla="*/ 441960 h 632460"/>
              <a:gd name="connsiteX4" fmla="*/ 784860 w 2125980"/>
              <a:gd name="connsiteY4" fmla="*/ 304800 h 632460"/>
              <a:gd name="connsiteX5" fmla="*/ 1051560 w 2125980"/>
              <a:gd name="connsiteY5" fmla="*/ 274320 h 632460"/>
              <a:gd name="connsiteX6" fmla="*/ 1379220 w 2125980"/>
              <a:gd name="connsiteY6" fmla="*/ 76200 h 632460"/>
              <a:gd name="connsiteX7" fmla="*/ 1767840 w 2125980"/>
              <a:gd name="connsiteY7" fmla="*/ 15240 h 632460"/>
              <a:gd name="connsiteX8" fmla="*/ 2125980 w 2125980"/>
              <a:gd name="connsiteY8" fmla="*/ 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5980" h="632460">
                <a:moveTo>
                  <a:pt x="0" y="632460"/>
                </a:moveTo>
                <a:cubicBezTo>
                  <a:pt x="42545" y="589915"/>
                  <a:pt x="85090" y="547370"/>
                  <a:pt x="144780" y="525780"/>
                </a:cubicBezTo>
                <a:cubicBezTo>
                  <a:pt x="204470" y="504190"/>
                  <a:pt x="298450" y="516890"/>
                  <a:pt x="358140" y="502920"/>
                </a:cubicBezTo>
                <a:cubicBezTo>
                  <a:pt x="417830" y="488950"/>
                  <a:pt x="431800" y="474980"/>
                  <a:pt x="502920" y="441960"/>
                </a:cubicBezTo>
                <a:cubicBezTo>
                  <a:pt x="574040" y="408940"/>
                  <a:pt x="693420" y="332740"/>
                  <a:pt x="784860" y="304800"/>
                </a:cubicBezTo>
                <a:cubicBezTo>
                  <a:pt x="876300" y="276860"/>
                  <a:pt x="952500" y="312420"/>
                  <a:pt x="1051560" y="274320"/>
                </a:cubicBezTo>
                <a:cubicBezTo>
                  <a:pt x="1150620" y="236220"/>
                  <a:pt x="1259840" y="119380"/>
                  <a:pt x="1379220" y="76200"/>
                </a:cubicBezTo>
                <a:cubicBezTo>
                  <a:pt x="1498600" y="33020"/>
                  <a:pt x="1643380" y="27940"/>
                  <a:pt x="1767840" y="15240"/>
                </a:cubicBezTo>
                <a:cubicBezTo>
                  <a:pt x="1892300" y="2540"/>
                  <a:pt x="2009140" y="1270"/>
                  <a:pt x="2125980" y="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E9A99695-C487-8505-FCDD-252EF22637AA}"/>
              </a:ext>
            </a:extLst>
          </p:cNvPr>
          <p:cNvSpPr/>
          <p:nvPr/>
        </p:nvSpPr>
        <p:spPr>
          <a:xfrm>
            <a:off x="2472460" y="4751322"/>
            <a:ext cx="2110740" cy="320367"/>
          </a:xfrm>
          <a:custGeom>
            <a:avLst/>
            <a:gdLst>
              <a:gd name="connsiteX0" fmla="*/ 0 w 2110740"/>
              <a:gd name="connsiteY0" fmla="*/ 320367 h 320367"/>
              <a:gd name="connsiteX1" fmla="*/ 99060 w 2110740"/>
              <a:gd name="connsiteY1" fmla="*/ 228927 h 320367"/>
              <a:gd name="connsiteX2" fmla="*/ 274320 w 2110740"/>
              <a:gd name="connsiteY2" fmla="*/ 206067 h 320367"/>
              <a:gd name="connsiteX3" fmla="*/ 518160 w 2110740"/>
              <a:gd name="connsiteY3" fmla="*/ 167967 h 320367"/>
              <a:gd name="connsiteX4" fmla="*/ 922020 w 2110740"/>
              <a:gd name="connsiteY4" fmla="*/ 68907 h 320367"/>
              <a:gd name="connsiteX5" fmla="*/ 1310640 w 2110740"/>
              <a:gd name="connsiteY5" fmla="*/ 53667 h 320367"/>
              <a:gd name="connsiteX6" fmla="*/ 1630680 w 2110740"/>
              <a:gd name="connsiteY6" fmla="*/ 7947 h 320367"/>
              <a:gd name="connsiteX7" fmla="*/ 2110740 w 2110740"/>
              <a:gd name="connsiteY7" fmla="*/ 327 h 3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740" h="320367">
                <a:moveTo>
                  <a:pt x="0" y="320367"/>
                </a:moveTo>
                <a:cubicBezTo>
                  <a:pt x="26670" y="284172"/>
                  <a:pt x="53340" y="247977"/>
                  <a:pt x="99060" y="228927"/>
                </a:cubicBezTo>
                <a:cubicBezTo>
                  <a:pt x="144780" y="209877"/>
                  <a:pt x="204470" y="216227"/>
                  <a:pt x="274320" y="206067"/>
                </a:cubicBezTo>
                <a:cubicBezTo>
                  <a:pt x="344170" y="195907"/>
                  <a:pt x="410210" y="190827"/>
                  <a:pt x="518160" y="167967"/>
                </a:cubicBezTo>
                <a:cubicBezTo>
                  <a:pt x="626110" y="145107"/>
                  <a:pt x="789940" y="87957"/>
                  <a:pt x="922020" y="68907"/>
                </a:cubicBezTo>
                <a:cubicBezTo>
                  <a:pt x="1054100" y="49857"/>
                  <a:pt x="1192530" y="63827"/>
                  <a:pt x="1310640" y="53667"/>
                </a:cubicBezTo>
                <a:cubicBezTo>
                  <a:pt x="1428750" y="43507"/>
                  <a:pt x="1497330" y="16837"/>
                  <a:pt x="1630680" y="7947"/>
                </a:cubicBezTo>
                <a:cubicBezTo>
                  <a:pt x="1764030" y="-943"/>
                  <a:pt x="1937385" y="-308"/>
                  <a:pt x="2110740" y="327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15F73E8-2550-85AD-AF85-0F49F5E34717}"/>
              </a:ext>
            </a:extLst>
          </p:cNvPr>
          <p:cNvSpPr/>
          <p:nvPr/>
        </p:nvSpPr>
        <p:spPr>
          <a:xfrm>
            <a:off x="2464840" y="5866808"/>
            <a:ext cx="2110740" cy="332641"/>
          </a:xfrm>
          <a:custGeom>
            <a:avLst/>
            <a:gdLst>
              <a:gd name="connsiteX0" fmla="*/ 0 w 2110740"/>
              <a:gd name="connsiteY0" fmla="*/ 332641 h 332641"/>
              <a:gd name="connsiteX1" fmla="*/ 220980 w 2110740"/>
              <a:gd name="connsiteY1" fmla="*/ 142141 h 332641"/>
              <a:gd name="connsiteX2" fmla="*/ 502920 w 2110740"/>
              <a:gd name="connsiteY2" fmla="*/ 96421 h 332641"/>
              <a:gd name="connsiteX3" fmla="*/ 1264920 w 2110740"/>
              <a:gd name="connsiteY3" fmla="*/ 4981 h 332641"/>
              <a:gd name="connsiteX4" fmla="*/ 2110740 w 2110740"/>
              <a:gd name="connsiteY4" fmla="*/ 20221 h 33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332641">
                <a:moveTo>
                  <a:pt x="0" y="332641"/>
                </a:moveTo>
                <a:cubicBezTo>
                  <a:pt x="68580" y="257076"/>
                  <a:pt x="137160" y="181511"/>
                  <a:pt x="220980" y="142141"/>
                </a:cubicBezTo>
                <a:cubicBezTo>
                  <a:pt x="304800" y="102771"/>
                  <a:pt x="328930" y="119281"/>
                  <a:pt x="502920" y="96421"/>
                </a:cubicBezTo>
                <a:cubicBezTo>
                  <a:pt x="676910" y="73561"/>
                  <a:pt x="996950" y="17681"/>
                  <a:pt x="1264920" y="4981"/>
                </a:cubicBezTo>
                <a:cubicBezTo>
                  <a:pt x="1532890" y="-7719"/>
                  <a:pt x="1821815" y="6251"/>
                  <a:pt x="2110740" y="20221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1873807" y="2996761"/>
                <a:ext cx="2789546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07" y="2996761"/>
                <a:ext cx="2789546" cy="293414"/>
              </a:xfrm>
              <a:prstGeom prst="rect">
                <a:avLst/>
              </a:prstGeom>
              <a:blipFill>
                <a:blip r:embed="rId2"/>
                <a:stretch>
                  <a:fillRect l="-21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/>
              <p:nvPr/>
            </p:nvSpPr>
            <p:spPr>
              <a:xfrm>
                <a:off x="1898670" y="4416861"/>
                <a:ext cx="237917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70" y="4416861"/>
                <a:ext cx="2379176" cy="292003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1929899" y="5474780"/>
                <a:ext cx="18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99" y="5474780"/>
                <a:ext cx="1853136" cy="276999"/>
              </a:xfrm>
              <a:prstGeom prst="rect">
                <a:avLst/>
              </a:prstGeom>
              <a:blipFill>
                <a:blip r:embed="rId4"/>
                <a:stretch>
                  <a:fillRect l="-1316" r="-65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 214">
            <a:extLst>
              <a:ext uri="{FF2B5EF4-FFF2-40B4-BE49-F238E27FC236}">
                <a16:creationId xmlns:a16="http://schemas.microsoft.com/office/drawing/2014/main" id="{770EA05A-159F-B24D-B365-6769F574EF3F}"/>
              </a:ext>
            </a:extLst>
          </p:cNvPr>
          <p:cNvSpPr/>
          <p:nvPr/>
        </p:nvSpPr>
        <p:spPr>
          <a:xfrm>
            <a:off x="1190172" y="2851230"/>
            <a:ext cx="4421600" cy="3521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1166101" y="28120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A739CEE-F8A7-946B-CCFA-BBFD66CCDC4E}"/>
              </a:ext>
            </a:extLst>
          </p:cNvPr>
          <p:cNvCxnSpPr>
            <a:cxnSpLocks/>
          </p:cNvCxnSpPr>
          <p:nvPr/>
        </p:nvCxnSpPr>
        <p:spPr>
          <a:xfrm flipV="1">
            <a:off x="6953246" y="3250974"/>
            <a:ext cx="0" cy="29623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FC43659-D0AE-2506-B97B-33C8876D42A7}"/>
              </a:ext>
            </a:extLst>
          </p:cNvPr>
          <p:cNvCxnSpPr>
            <a:cxnSpLocks/>
          </p:cNvCxnSpPr>
          <p:nvPr/>
        </p:nvCxnSpPr>
        <p:spPr>
          <a:xfrm>
            <a:off x="6955965" y="6199812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09C6E1-3361-F766-A544-221C098712EF}"/>
              </a:ext>
            </a:extLst>
          </p:cNvPr>
          <p:cNvCxnSpPr>
            <a:cxnSpLocks/>
          </p:cNvCxnSpPr>
          <p:nvPr/>
        </p:nvCxnSpPr>
        <p:spPr>
          <a:xfrm>
            <a:off x="6955965" y="4181306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2F8BB3-931C-924F-3536-75A475269157}"/>
              </a:ext>
            </a:extLst>
          </p:cNvPr>
          <p:cNvCxnSpPr>
            <a:cxnSpLocks/>
          </p:cNvCxnSpPr>
          <p:nvPr/>
        </p:nvCxnSpPr>
        <p:spPr>
          <a:xfrm>
            <a:off x="6953246" y="5197306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>
            <a:extLst>
              <a:ext uri="{FF2B5EF4-FFF2-40B4-BE49-F238E27FC236}">
                <a16:creationId xmlns:a16="http://schemas.microsoft.com/office/drawing/2014/main" id="{D4D04DDE-792F-C6E8-7E72-95C6BE35EE3F}"/>
              </a:ext>
            </a:extLst>
          </p:cNvPr>
          <p:cNvSpPr txBox="1"/>
          <p:nvPr/>
        </p:nvSpPr>
        <p:spPr>
          <a:xfrm>
            <a:off x="10537590" y="402368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B1024F96-DCEF-A655-0B3E-DD97579D18EF}"/>
              </a:ext>
            </a:extLst>
          </p:cNvPr>
          <p:cNvSpPr txBox="1"/>
          <p:nvPr/>
        </p:nvSpPr>
        <p:spPr>
          <a:xfrm>
            <a:off x="10537590" y="602429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BB26F0B-53C3-28D9-1FC4-1EACE3A80359}"/>
              </a:ext>
            </a:extLst>
          </p:cNvPr>
          <p:cNvSpPr txBox="1"/>
          <p:nvPr/>
        </p:nvSpPr>
        <p:spPr>
          <a:xfrm>
            <a:off x="10537590" y="485092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0AD5A8C7-DCBF-E6E2-0F25-115D4D273B92}"/>
              </a:ext>
            </a:extLst>
          </p:cNvPr>
          <p:cNvSpPr txBox="1"/>
          <p:nvPr/>
        </p:nvSpPr>
        <p:spPr>
          <a:xfrm>
            <a:off x="6598141" y="351189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D58144-8B3E-10F8-B54B-1224BF474A08}"/>
              </a:ext>
            </a:extLst>
          </p:cNvPr>
          <p:cNvSpPr txBox="1"/>
          <p:nvPr/>
        </p:nvSpPr>
        <p:spPr>
          <a:xfrm>
            <a:off x="6575178" y="45628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4620D0DF-82B3-B232-A4EB-FB7624530578}"/>
              </a:ext>
            </a:extLst>
          </p:cNvPr>
          <p:cNvSpPr txBox="1"/>
          <p:nvPr/>
        </p:nvSpPr>
        <p:spPr>
          <a:xfrm>
            <a:off x="6575178" y="55314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0F89AB-81F7-D0AA-5CB9-C15D38F7965C}"/>
              </a:ext>
            </a:extLst>
          </p:cNvPr>
          <p:cNvCxnSpPr>
            <a:cxnSpLocks/>
          </p:cNvCxnSpPr>
          <p:nvPr/>
        </p:nvCxnSpPr>
        <p:spPr>
          <a:xfrm flipH="1">
            <a:off x="7738355" y="2657455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628178-4578-D63A-5BC1-3BB8F9839647}"/>
              </a:ext>
            </a:extLst>
          </p:cNvPr>
          <p:cNvCxnSpPr>
            <a:cxnSpLocks/>
          </p:cNvCxnSpPr>
          <p:nvPr/>
        </p:nvCxnSpPr>
        <p:spPr>
          <a:xfrm flipH="1">
            <a:off x="8233655" y="2641659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20DA0B-093A-5454-D61D-260CFC13B15E}"/>
              </a:ext>
            </a:extLst>
          </p:cNvPr>
          <p:cNvCxnSpPr>
            <a:cxnSpLocks/>
          </p:cNvCxnSpPr>
          <p:nvPr/>
        </p:nvCxnSpPr>
        <p:spPr>
          <a:xfrm flipH="1">
            <a:off x="9848484" y="2657455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6010EF7-B683-F9AC-E2EC-3495873D672D}"/>
              </a:ext>
            </a:extLst>
          </p:cNvPr>
          <p:cNvSpPr/>
          <p:nvPr/>
        </p:nvSpPr>
        <p:spPr>
          <a:xfrm>
            <a:off x="7756333" y="3372429"/>
            <a:ext cx="2125980" cy="632460"/>
          </a:xfrm>
          <a:custGeom>
            <a:avLst/>
            <a:gdLst>
              <a:gd name="connsiteX0" fmla="*/ 0 w 2125980"/>
              <a:gd name="connsiteY0" fmla="*/ 632460 h 632460"/>
              <a:gd name="connsiteX1" fmla="*/ 144780 w 2125980"/>
              <a:gd name="connsiteY1" fmla="*/ 525780 h 632460"/>
              <a:gd name="connsiteX2" fmla="*/ 358140 w 2125980"/>
              <a:gd name="connsiteY2" fmla="*/ 502920 h 632460"/>
              <a:gd name="connsiteX3" fmla="*/ 502920 w 2125980"/>
              <a:gd name="connsiteY3" fmla="*/ 441960 h 632460"/>
              <a:gd name="connsiteX4" fmla="*/ 784860 w 2125980"/>
              <a:gd name="connsiteY4" fmla="*/ 304800 h 632460"/>
              <a:gd name="connsiteX5" fmla="*/ 1051560 w 2125980"/>
              <a:gd name="connsiteY5" fmla="*/ 274320 h 632460"/>
              <a:gd name="connsiteX6" fmla="*/ 1379220 w 2125980"/>
              <a:gd name="connsiteY6" fmla="*/ 76200 h 632460"/>
              <a:gd name="connsiteX7" fmla="*/ 1767840 w 2125980"/>
              <a:gd name="connsiteY7" fmla="*/ 15240 h 632460"/>
              <a:gd name="connsiteX8" fmla="*/ 2125980 w 2125980"/>
              <a:gd name="connsiteY8" fmla="*/ 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5980" h="632460">
                <a:moveTo>
                  <a:pt x="0" y="632460"/>
                </a:moveTo>
                <a:cubicBezTo>
                  <a:pt x="42545" y="589915"/>
                  <a:pt x="85090" y="547370"/>
                  <a:pt x="144780" y="525780"/>
                </a:cubicBezTo>
                <a:cubicBezTo>
                  <a:pt x="204470" y="504190"/>
                  <a:pt x="298450" y="516890"/>
                  <a:pt x="358140" y="502920"/>
                </a:cubicBezTo>
                <a:cubicBezTo>
                  <a:pt x="417830" y="488950"/>
                  <a:pt x="431800" y="474980"/>
                  <a:pt x="502920" y="441960"/>
                </a:cubicBezTo>
                <a:cubicBezTo>
                  <a:pt x="574040" y="408940"/>
                  <a:pt x="693420" y="332740"/>
                  <a:pt x="784860" y="304800"/>
                </a:cubicBezTo>
                <a:cubicBezTo>
                  <a:pt x="876300" y="276860"/>
                  <a:pt x="952500" y="312420"/>
                  <a:pt x="1051560" y="274320"/>
                </a:cubicBezTo>
                <a:cubicBezTo>
                  <a:pt x="1150620" y="236220"/>
                  <a:pt x="1259840" y="119380"/>
                  <a:pt x="1379220" y="76200"/>
                </a:cubicBezTo>
                <a:cubicBezTo>
                  <a:pt x="1498600" y="33020"/>
                  <a:pt x="1643380" y="27940"/>
                  <a:pt x="1767840" y="15240"/>
                </a:cubicBezTo>
                <a:cubicBezTo>
                  <a:pt x="1892300" y="2540"/>
                  <a:pt x="2009140" y="1270"/>
                  <a:pt x="2125980" y="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C214527-689F-ADF2-F7FB-EABB6389276A}"/>
              </a:ext>
            </a:extLst>
          </p:cNvPr>
          <p:cNvSpPr/>
          <p:nvPr/>
        </p:nvSpPr>
        <p:spPr>
          <a:xfrm>
            <a:off x="7748713" y="4751322"/>
            <a:ext cx="2110740" cy="320367"/>
          </a:xfrm>
          <a:custGeom>
            <a:avLst/>
            <a:gdLst>
              <a:gd name="connsiteX0" fmla="*/ 0 w 2110740"/>
              <a:gd name="connsiteY0" fmla="*/ 320367 h 320367"/>
              <a:gd name="connsiteX1" fmla="*/ 99060 w 2110740"/>
              <a:gd name="connsiteY1" fmla="*/ 228927 h 320367"/>
              <a:gd name="connsiteX2" fmla="*/ 274320 w 2110740"/>
              <a:gd name="connsiteY2" fmla="*/ 206067 h 320367"/>
              <a:gd name="connsiteX3" fmla="*/ 518160 w 2110740"/>
              <a:gd name="connsiteY3" fmla="*/ 167967 h 320367"/>
              <a:gd name="connsiteX4" fmla="*/ 922020 w 2110740"/>
              <a:gd name="connsiteY4" fmla="*/ 68907 h 320367"/>
              <a:gd name="connsiteX5" fmla="*/ 1310640 w 2110740"/>
              <a:gd name="connsiteY5" fmla="*/ 53667 h 320367"/>
              <a:gd name="connsiteX6" fmla="*/ 1630680 w 2110740"/>
              <a:gd name="connsiteY6" fmla="*/ 7947 h 320367"/>
              <a:gd name="connsiteX7" fmla="*/ 2110740 w 2110740"/>
              <a:gd name="connsiteY7" fmla="*/ 327 h 3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740" h="320367">
                <a:moveTo>
                  <a:pt x="0" y="320367"/>
                </a:moveTo>
                <a:cubicBezTo>
                  <a:pt x="26670" y="284172"/>
                  <a:pt x="53340" y="247977"/>
                  <a:pt x="99060" y="228927"/>
                </a:cubicBezTo>
                <a:cubicBezTo>
                  <a:pt x="144780" y="209877"/>
                  <a:pt x="204470" y="216227"/>
                  <a:pt x="274320" y="206067"/>
                </a:cubicBezTo>
                <a:cubicBezTo>
                  <a:pt x="344170" y="195907"/>
                  <a:pt x="410210" y="190827"/>
                  <a:pt x="518160" y="167967"/>
                </a:cubicBezTo>
                <a:cubicBezTo>
                  <a:pt x="626110" y="145107"/>
                  <a:pt x="789940" y="87957"/>
                  <a:pt x="922020" y="68907"/>
                </a:cubicBezTo>
                <a:cubicBezTo>
                  <a:pt x="1054100" y="49857"/>
                  <a:pt x="1192530" y="63827"/>
                  <a:pt x="1310640" y="53667"/>
                </a:cubicBezTo>
                <a:cubicBezTo>
                  <a:pt x="1428750" y="43507"/>
                  <a:pt x="1497330" y="16837"/>
                  <a:pt x="1630680" y="7947"/>
                </a:cubicBezTo>
                <a:cubicBezTo>
                  <a:pt x="1764030" y="-943"/>
                  <a:pt x="1937385" y="-308"/>
                  <a:pt x="2110740" y="327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DB3CFA6-B050-9287-B99B-5FEE5A8B9A4E}"/>
              </a:ext>
            </a:extLst>
          </p:cNvPr>
          <p:cNvSpPr/>
          <p:nvPr/>
        </p:nvSpPr>
        <p:spPr>
          <a:xfrm>
            <a:off x="7741093" y="5866808"/>
            <a:ext cx="2110740" cy="332641"/>
          </a:xfrm>
          <a:custGeom>
            <a:avLst/>
            <a:gdLst>
              <a:gd name="connsiteX0" fmla="*/ 0 w 2110740"/>
              <a:gd name="connsiteY0" fmla="*/ 332641 h 332641"/>
              <a:gd name="connsiteX1" fmla="*/ 220980 w 2110740"/>
              <a:gd name="connsiteY1" fmla="*/ 142141 h 332641"/>
              <a:gd name="connsiteX2" fmla="*/ 502920 w 2110740"/>
              <a:gd name="connsiteY2" fmla="*/ 96421 h 332641"/>
              <a:gd name="connsiteX3" fmla="*/ 1264920 w 2110740"/>
              <a:gd name="connsiteY3" fmla="*/ 4981 h 332641"/>
              <a:gd name="connsiteX4" fmla="*/ 2110740 w 2110740"/>
              <a:gd name="connsiteY4" fmla="*/ 20221 h 33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332641">
                <a:moveTo>
                  <a:pt x="0" y="332641"/>
                </a:moveTo>
                <a:cubicBezTo>
                  <a:pt x="68580" y="257076"/>
                  <a:pt x="137160" y="181511"/>
                  <a:pt x="220980" y="142141"/>
                </a:cubicBezTo>
                <a:cubicBezTo>
                  <a:pt x="304800" y="102771"/>
                  <a:pt x="328930" y="119281"/>
                  <a:pt x="502920" y="96421"/>
                </a:cubicBezTo>
                <a:cubicBezTo>
                  <a:pt x="676910" y="73561"/>
                  <a:pt x="996950" y="17681"/>
                  <a:pt x="1264920" y="4981"/>
                </a:cubicBezTo>
                <a:cubicBezTo>
                  <a:pt x="1532890" y="-7719"/>
                  <a:pt x="1821815" y="6251"/>
                  <a:pt x="2110740" y="20221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96B2B8-8597-CA06-50E1-559025325296}"/>
                  </a:ext>
                </a:extLst>
              </p:cNvPr>
              <p:cNvSpPr txBox="1"/>
              <p:nvPr/>
            </p:nvSpPr>
            <p:spPr>
              <a:xfrm>
                <a:off x="7150060" y="2996761"/>
                <a:ext cx="2789546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96B2B8-8597-CA06-50E1-559025325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60" y="2996761"/>
                <a:ext cx="2789546" cy="293414"/>
              </a:xfrm>
              <a:prstGeom prst="rect">
                <a:avLst/>
              </a:prstGeom>
              <a:blipFill>
                <a:blip r:embed="rId5"/>
                <a:stretch>
                  <a:fillRect l="-21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894D23-8B8F-7C91-96E5-AE6A2F073736}"/>
                  </a:ext>
                </a:extLst>
              </p:cNvPr>
              <p:cNvSpPr txBox="1"/>
              <p:nvPr/>
            </p:nvSpPr>
            <p:spPr>
              <a:xfrm>
                <a:off x="7174923" y="4416861"/>
                <a:ext cx="237917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894D23-8B8F-7C91-96E5-AE6A2F07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23" y="4416861"/>
                <a:ext cx="2379176" cy="292003"/>
              </a:xfrm>
              <a:prstGeom prst="rect">
                <a:avLst/>
              </a:prstGeom>
              <a:blipFill>
                <a:blip r:embed="rId6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01">
                <a:extLst>
                  <a:ext uri="{FF2B5EF4-FFF2-40B4-BE49-F238E27FC236}">
                    <a16:creationId xmlns:a16="http://schemas.microsoft.com/office/drawing/2014/main" id="{25598149-1061-B769-5C8B-0CB6EE7FB314}"/>
                  </a:ext>
                </a:extLst>
              </p:cNvPr>
              <p:cNvSpPr txBox="1"/>
              <p:nvPr/>
            </p:nvSpPr>
            <p:spPr>
              <a:xfrm>
                <a:off x="7206152" y="5474780"/>
                <a:ext cx="18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30" name="文本框 201">
                <a:extLst>
                  <a:ext uri="{FF2B5EF4-FFF2-40B4-BE49-F238E27FC236}">
                    <a16:creationId xmlns:a16="http://schemas.microsoft.com/office/drawing/2014/main" id="{25598149-1061-B769-5C8B-0CB6EE7F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152" y="5474780"/>
                <a:ext cx="1853136" cy="276999"/>
              </a:xfrm>
              <a:prstGeom prst="rect">
                <a:avLst/>
              </a:prstGeom>
              <a:blipFill>
                <a:blip r:embed="rId7"/>
                <a:stretch>
                  <a:fillRect l="-1316" r="-98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16EC163F-6EC4-D97A-C32B-3B8A52DAD6C4}"/>
              </a:ext>
            </a:extLst>
          </p:cNvPr>
          <p:cNvSpPr/>
          <p:nvPr/>
        </p:nvSpPr>
        <p:spPr>
          <a:xfrm>
            <a:off x="6466425" y="2851230"/>
            <a:ext cx="4421600" cy="3521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9">
            <a:extLst>
              <a:ext uri="{FF2B5EF4-FFF2-40B4-BE49-F238E27FC236}">
                <a16:creationId xmlns:a16="http://schemas.microsoft.com/office/drawing/2014/main" id="{12465992-EC2B-D4E3-E9F3-230B94A887F1}"/>
              </a:ext>
            </a:extLst>
          </p:cNvPr>
          <p:cNvSpPr txBox="1"/>
          <p:nvPr/>
        </p:nvSpPr>
        <p:spPr>
          <a:xfrm>
            <a:off x="6442354" y="28120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9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137</Words>
  <Application>Microsoft Office PowerPoint</Application>
  <PresentationFormat>自定义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11</cp:revision>
  <dcterms:created xsi:type="dcterms:W3CDTF">2022-01-27T02:17:45Z</dcterms:created>
  <dcterms:modified xsi:type="dcterms:W3CDTF">2022-08-22T15:51:22Z</dcterms:modified>
</cp:coreProperties>
</file>