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</p:sldIdLst>
  <p:sldSz cx="13320713" cy="8459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384507"/>
            <a:ext cx="9990535" cy="2945260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443348"/>
            <a:ext cx="9990535" cy="2042490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50406"/>
            <a:ext cx="2872279" cy="71692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50406"/>
            <a:ext cx="8450327" cy="71692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6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2109073"/>
            <a:ext cx="11489115" cy="3519036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661401"/>
            <a:ext cx="11489115" cy="185057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50406"/>
            <a:ext cx="11489115" cy="16351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2073824"/>
            <a:ext cx="5635285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3090173"/>
            <a:ext cx="5635285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2073824"/>
            <a:ext cx="5663038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3090173"/>
            <a:ext cx="5663038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1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18053"/>
            <a:ext cx="6743611" cy="6011933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18053"/>
            <a:ext cx="6743611" cy="6011933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50406"/>
            <a:ext cx="11489115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252027"/>
            <a:ext cx="11489115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840971"/>
            <a:ext cx="4495741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74611C1-4C06-E244-42B8-6A346471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47" y="1987859"/>
            <a:ext cx="3333750" cy="14763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3AB4D28-A187-7FB6-9A6D-509D7420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47" y="5137504"/>
            <a:ext cx="3333750" cy="1476375"/>
          </a:xfrm>
          <a:prstGeom prst="rect">
            <a:avLst/>
          </a:prstGeom>
        </p:spPr>
      </p:pic>
      <p:sp>
        <p:nvSpPr>
          <p:cNvPr id="25" name="弧形 24">
            <a:extLst>
              <a:ext uri="{FF2B5EF4-FFF2-40B4-BE49-F238E27FC236}">
                <a16:creationId xmlns:a16="http://schemas.microsoft.com/office/drawing/2014/main" id="{00B4F0CF-DA6A-9A8B-B6C5-D3FED5820964}"/>
              </a:ext>
            </a:extLst>
          </p:cNvPr>
          <p:cNvSpPr/>
          <p:nvPr/>
        </p:nvSpPr>
        <p:spPr>
          <a:xfrm>
            <a:off x="4356929" y="3499431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21689BE-9477-093E-0A2B-FD033051EF6D}"/>
              </a:ext>
            </a:extLst>
          </p:cNvPr>
          <p:cNvCxnSpPr>
            <a:cxnSpLocks/>
          </p:cNvCxnSpPr>
          <p:nvPr/>
        </p:nvCxnSpPr>
        <p:spPr>
          <a:xfrm>
            <a:off x="6687818" y="3489578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998F0F-04D6-6E7C-53C6-1C76EF40403C}"/>
              </a:ext>
            </a:extLst>
          </p:cNvPr>
          <p:cNvCxnSpPr>
            <a:cxnSpLocks/>
          </p:cNvCxnSpPr>
          <p:nvPr/>
        </p:nvCxnSpPr>
        <p:spPr>
          <a:xfrm flipV="1">
            <a:off x="6687140" y="1553029"/>
            <a:ext cx="0" cy="193654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8BA280-AFD1-45B7-C798-2BB0D301C9ED}"/>
              </a:ext>
            </a:extLst>
          </p:cNvPr>
          <p:cNvCxnSpPr>
            <a:cxnSpLocks/>
          </p:cNvCxnSpPr>
          <p:nvPr/>
        </p:nvCxnSpPr>
        <p:spPr>
          <a:xfrm flipV="1">
            <a:off x="7496900" y="2068759"/>
            <a:ext cx="495300" cy="531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A19C6BC-1724-CDE3-77B8-428A45B734D4}"/>
              </a:ext>
            </a:extLst>
          </p:cNvPr>
          <p:cNvCxnSpPr>
            <a:cxnSpLocks/>
          </p:cNvCxnSpPr>
          <p:nvPr/>
        </p:nvCxnSpPr>
        <p:spPr>
          <a:xfrm>
            <a:off x="7992200" y="2080478"/>
            <a:ext cx="1614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1E64CC7-1A44-2F26-6EC1-18DDC9861417}"/>
              </a:ext>
            </a:extLst>
          </p:cNvPr>
          <p:cNvCxnSpPr>
            <a:cxnSpLocks/>
          </p:cNvCxnSpPr>
          <p:nvPr/>
        </p:nvCxnSpPr>
        <p:spPr>
          <a:xfrm flipV="1">
            <a:off x="7497720" y="2592635"/>
            <a:ext cx="0" cy="8969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1A36C18-AA82-22FE-B307-27BCD803B0AD}"/>
              </a:ext>
            </a:extLst>
          </p:cNvPr>
          <p:cNvCxnSpPr>
            <a:cxnSpLocks/>
          </p:cNvCxnSpPr>
          <p:nvPr/>
        </p:nvCxnSpPr>
        <p:spPr>
          <a:xfrm flipV="1">
            <a:off x="9607030" y="2076473"/>
            <a:ext cx="4496" cy="14131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D1AF4884-D05A-F429-56AC-155583EA9399}"/>
              </a:ext>
            </a:extLst>
          </p:cNvPr>
          <p:cNvCxnSpPr>
            <a:cxnSpLocks/>
          </p:cNvCxnSpPr>
          <p:nvPr/>
        </p:nvCxnSpPr>
        <p:spPr>
          <a:xfrm flipV="1">
            <a:off x="7992200" y="2068759"/>
            <a:ext cx="0" cy="14208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D6E367D-BA10-D8D8-5B03-626ECD1F3B61}"/>
              </a:ext>
            </a:extLst>
          </p:cNvPr>
          <p:cNvCxnSpPr>
            <a:cxnSpLocks/>
          </p:cNvCxnSpPr>
          <p:nvPr/>
        </p:nvCxnSpPr>
        <p:spPr>
          <a:xfrm flipV="1">
            <a:off x="6684421" y="4136345"/>
            <a:ext cx="0" cy="29623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9B9DD016-ED46-6E0F-E166-9BC836F8E871}"/>
              </a:ext>
            </a:extLst>
          </p:cNvPr>
          <p:cNvCxnSpPr>
            <a:cxnSpLocks/>
          </p:cNvCxnSpPr>
          <p:nvPr/>
        </p:nvCxnSpPr>
        <p:spPr>
          <a:xfrm>
            <a:off x="6687140" y="7085183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9">
            <a:extLst>
              <a:ext uri="{FF2B5EF4-FFF2-40B4-BE49-F238E27FC236}">
                <a16:creationId xmlns:a16="http://schemas.microsoft.com/office/drawing/2014/main" id="{FED5F208-3CC3-91E9-5118-0199EF6CFFD1}"/>
              </a:ext>
            </a:extLst>
          </p:cNvPr>
          <p:cNvSpPr txBox="1"/>
          <p:nvPr/>
        </p:nvSpPr>
        <p:spPr>
          <a:xfrm>
            <a:off x="6943424" y="2232597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9">
            <a:extLst>
              <a:ext uri="{FF2B5EF4-FFF2-40B4-BE49-F238E27FC236}">
                <a16:creationId xmlns:a16="http://schemas.microsoft.com/office/drawing/2014/main" id="{7A611B61-6EC4-673A-DD8A-C656FDDCBFC2}"/>
              </a:ext>
            </a:extLst>
          </p:cNvPr>
          <p:cNvSpPr txBox="1"/>
          <p:nvPr/>
        </p:nvSpPr>
        <p:spPr>
          <a:xfrm>
            <a:off x="9669514" y="181324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409B5DCE-B262-C2C7-0E8B-8320193B3403}"/>
              </a:ext>
            </a:extLst>
          </p:cNvPr>
          <p:cNvCxnSpPr>
            <a:cxnSpLocks/>
          </p:cNvCxnSpPr>
          <p:nvPr/>
        </p:nvCxnSpPr>
        <p:spPr>
          <a:xfrm>
            <a:off x="6687140" y="5066677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9B9DD016-ED46-6E0F-E166-9BC836F8E871}"/>
              </a:ext>
            </a:extLst>
          </p:cNvPr>
          <p:cNvCxnSpPr>
            <a:cxnSpLocks/>
          </p:cNvCxnSpPr>
          <p:nvPr/>
        </p:nvCxnSpPr>
        <p:spPr>
          <a:xfrm>
            <a:off x="6684421" y="6082677"/>
            <a:ext cx="348410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文本框 9">
            <a:extLst>
              <a:ext uri="{FF2B5EF4-FFF2-40B4-BE49-F238E27FC236}">
                <a16:creationId xmlns:a16="http://schemas.microsoft.com/office/drawing/2014/main" id="{249A1DF3-93DF-64B0-C18A-7DE09B58768E}"/>
              </a:ext>
            </a:extLst>
          </p:cNvPr>
          <p:cNvSpPr txBox="1"/>
          <p:nvPr/>
        </p:nvSpPr>
        <p:spPr>
          <a:xfrm>
            <a:off x="2061016" y="303838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文本框 9">
            <a:extLst>
              <a:ext uri="{FF2B5EF4-FFF2-40B4-BE49-F238E27FC236}">
                <a16:creationId xmlns:a16="http://schemas.microsoft.com/office/drawing/2014/main" id="{F59B0B3B-29CD-1836-FEB5-2EDEC2B022EC}"/>
              </a:ext>
            </a:extLst>
          </p:cNvPr>
          <p:cNvSpPr txBox="1"/>
          <p:nvPr/>
        </p:nvSpPr>
        <p:spPr>
          <a:xfrm>
            <a:off x="2820397" y="211248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文本框 9">
            <a:extLst>
              <a:ext uri="{FF2B5EF4-FFF2-40B4-BE49-F238E27FC236}">
                <a16:creationId xmlns:a16="http://schemas.microsoft.com/office/drawing/2014/main" id="{249A1DF3-93DF-64B0-C18A-7DE09B58768E}"/>
              </a:ext>
            </a:extLst>
          </p:cNvPr>
          <p:cNvSpPr txBox="1"/>
          <p:nvPr/>
        </p:nvSpPr>
        <p:spPr>
          <a:xfrm>
            <a:off x="3918542" y="180470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9">
            <a:extLst>
              <a:ext uri="{FF2B5EF4-FFF2-40B4-BE49-F238E27FC236}">
                <a16:creationId xmlns:a16="http://schemas.microsoft.com/office/drawing/2014/main" id="{249A1DF3-93DF-64B0-C18A-7DE09B58768E}"/>
              </a:ext>
            </a:extLst>
          </p:cNvPr>
          <p:cNvSpPr txBox="1"/>
          <p:nvPr/>
        </p:nvSpPr>
        <p:spPr>
          <a:xfrm>
            <a:off x="5165530" y="252029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9">
            <a:extLst>
              <a:ext uri="{FF2B5EF4-FFF2-40B4-BE49-F238E27FC236}">
                <a16:creationId xmlns:a16="http://schemas.microsoft.com/office/drawing/2014/main" id="{FB8C9DC5-FF5A-2A8A-A663-F817309BE27D}"/>
              </a:ext>
            </a:extLst>
          </p:cNvPr>
          <p:cNvSpPr txBox="1"/>
          <p:nvPr/>
        </p:nvSpPr>
        <p:spPr>
          <a:xfrm>
            <a:off x="2023672" y="619566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9">
            <a:extLst>
              <a:ext uri="{FF2B5EF4-FFF2-40B4-BE49-F238E27FC236}">
                <a16:creationId xmlns:a16="http://schemas.microsoft.com/office/drawing/2014/main" id="{5A47B4CF-13C0-A9E7-1A58-8424003ED52E}"/>
              </a:ext>
            </a:extLst>
          </p:cNvPr>
          <p:cNvSpPr txBox="1"/>
          <p:nvPr/>
        </p:nvSpPr>
        <p:spPr>
          <a:xfrm>
            <a:off x="2783053" y="526976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文本框 9">
            <a:extLst>
              <a:ext uri="{FF2B5EF4-FFF2-40B4-BE49-F238E27FC236}">
                <a16:creationId xmlns:a16="http://schemas.microsoft.com/office/drawing/2014/main" id="{B8BE7D39-7A08-7D10-6377-33BC08385157}"/>
              </a:ext>
            </a:extLst>
          </p:cNvPr>
          <p:cNvSpPr txBox="1"/>
          <p:nvPr/>
        </p:nvSpPr>
        <p:spPr>
          <a:xfrm>
            <a:off x="3881198" y="496198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文本框 9">
            <a:extLst>
              <a:ext uri="{FF2B5EF4-FFF2-40B4-BE49-F238E27FC236}">
                <a16:creationId xmlns:a16="http://schemas.microsoft.com/office/drawing/2014/main" id="{A7214C30-B546-1141-8958-38B1B028FDCE}"/>
              </a:ext>
            </a:extLst>
          </p:cNvPr>
          <p:cNvSpPr txBox="1"/>
          <p:nvPr/>
        </p:nvSpPr>
        <p:spPr>
          <a:xfrm>
            <a:off x="5128186" y="567757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FACBC2AA-F082-C4E5-F3B8-A2BCBAABCEB4}"/>
              </a:ext>
            </a:extLst>
          </p:cNvPr>
          <p:cNvSpPr/>
          <p:nvPr/>
        </p:nvSpPr>
        <p:spPr>
          <a:xfrm>
            <a:off x="9561921" y="2023540"/>
            <a:ext cx="98376" cy="10452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文本框 9">
            <a:extLst>
              <a:ext uri="{FF2B5EF4-FFF2-40B4-BE49-F238E27FC236}">
                <a16:creationId xmlns:a16="http://schemas.microsoft.com/office/drawing/2014/main" id="{0858A993-B11A-44C9-1BD4-47BD78418DEB}"/>
              </a:ext>
            </a:extLst>
          </p:cNvPr>
          <p:cNvSpPr txBox="1"/>
          <p:nvPr/>
        </p:nvSpPr>
        <p:spPr>
          <a:xfrm>
            <a:off x="6540792" y="11694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文本框 9">
            <a:extLst>
              <a:ext uri="{FF2B5EF4-FFF2-40B4-BE49-F238E27FC236}">
                <a16:creationId xmlns:a16="http://schemas.microsoft.com/office/drawing/2014/main" id="{0CAFCC1F-7395-345F-5133-91DA888D0503}"/>
              </a:ext>
            </a:extLst>
          </p:cNvPr>
          <p:cNvSpPr txBox="1"/>
          <p:nvPr/>
        </p:nvSpPr>
        <p:spPr>
          <a:xfrm>
            <a:off x="10268765" y="3320301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文本框 9">
            <a:extLst>
              <a:ext uri="{FF2B5EF4-FFF2-40B4-BE49-F238E27FC236}">
                <a16:creationId xmlns:a16="http://schemas.microsoft.com/office/drawing/2014/main" id="{7A1E0D06-E67A-986B-1650-508F84081192}"/>
              </a:ext>
            </a:extLst>
          </p:cNvPr>
          <p:cNvSpPr txBox="1"/>
          <p:nvPr/>
        </p:nvSpPr>
        <p:spPr>
          <a:xfrm>
            <a:off x="10268765" y="490905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文本框 9">
            <a:extLst>
              <a:ext uri="{FF2B5EF4-FFF2-40B4-BE49-F238E27FC236}">
                <a16:creationId xmlns:a16="http://schemas.microsoft.com/office/drawing/2014/main" id="{0CAFCC1F-7395-345F-5133-91DA888D0503}"/>
              </a:ext>
            </a:extLst>
          </p:cNvPr>
          <p:cNvSpPr txBox="1"/>
          <p:nvPr/>
        </p:nvSpPr>
        <p:spPr>
          <a:xfrm>
            <a:off x="10268765" y="690966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文本框 9">
            <a:extLst>
              <a:ext uri="{FF2B5EF4-FFF2-40B4-BE49-F238E27FC236}">
                <a16:creationId xmlns:a16="http://schemas.microsoft.com/office/drawing/2014/main" id="{0CAFCC1F-7395-345F-5133-91DA888D0503}"/>
              </a:ext>
            </a:extLst>
          </p:cNvPr>
          <p:cNvSpPr txBox="1"/>
          <p:nvPr/>
        </p:nvSpPr>
        <p:spPr>
          <a:xfrm>
            <a:off x="10268765" y="5736292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9">
            <a:extLst>
              <a:ext uri="{FF2B5EF4-FFF2-40B4-BE49-F238E27FC236}">
                <a16:creationId xmlns:a16="http://schemas.microsoft.com/office/drawing/2014/main" id="{1F6ABB17-962E-AEA9-C197-A71A2C93376A}"/>
              </a:ext>
            </a:extLst>
          </p:cNvPr>
          <p:cNvSpPr txBox="1"/>
          <p:nvPr/>
        </p:nvSpPr>
        <p:spPr>
          <a:xfrm>
            <a:off x="6329316" y="439726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文本框 9">
            <a:extLst>
              <a:ext uri="{FF2B5EF4-FFF2-40B4-BE49-F238E27FC236}">
                <a16:creationId xmlns:a16="http://schemas.microsoft.com/office/drawing/2014/main" id="{0858A993-B11A-44C9-1BD4-47BD78418DEB}"/>
              </a:ext>
            </a:extLst>
          </p:cNvPr>
          <p:cNvSpPr txBox="1"/>
          <p:nvPr/>
        </p:nvSpPr>
        <p:spPr>
          <a:xfrm>
            <a:off x="6306353" y="54482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9">
            <a:extLst>
              <a:ext uri="{FF2B5EF4-FFF2-40B4-BE49-F238E27FC236}">
                <a16:creationId xmlns:a16="http://schemas.microsoft.com/office/drawing/2014/main" id="{0858A993-B11A-44C9-1BD4-47BD78418DEB}"/>
              </a:ext>
            </a:extLst>
          </p:cNvPr>
          <p:cNvSpPr txBox="1"/>
          <p:nvPr/>
        </p:nvSpPr>
        <p:spPr>
          <a:xfrm>
            <a:off x="6306353" y="641686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69AA2C3-3CD4-E233-B40A-49D644850BBE}"/>
              </a:ext>
            </a:extLst>
          </p:cNvPr>
          <p:cNvSpPr/>
          <p:nvPr/>
        </p:nvSpPr>
        <p:spPr>
          <a:xfrm>
            <a:off x="7447712" y="2540374"/>
            <a:ext cx="98376" cy="10452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B046389A-A7BE-BDE7-0D57-80FB8BF5BD3B}"/>
              </a:ext>
            </a:extLst>
          </p:cNvPr>
          <p:cNvCxnSpPr>
            <a:cxnSpLocks/>
          </p:cNvCxnSpPr>
          <p:nvPr/>
        </p:nvCxnSpPr>
        <p:spPr>
          <a:xfrm flipH="1">
            <a:off x="7469530" y="3542826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B77CCFBB-D852-BD98-6AF9-3C632664A021}"/>
              </a:ext>
            </a:extLst>
          </p:cNvPr>
          <p:cNvCxnSpPr>
            <a:cxnSpLocks/>
          </p:cNvCxnSpPr>
          <p:nvPr/>
        </p:nvCxnSpPr>
        <p:spPr>
          <a:xfrm flipH="1">
            <a:off x="7964830" y="3527030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B046389A-A7BE-BDE7-0D57-80FB8BF5BD3B}"/>
              </a:ext>
            </a:extLst>
          </p:cNvPr>
          <p:cNvCxnSpPr>
            <a:cxnSpLocks/>
          </p:cNvCxnSpPr>
          <p:nvPr/>
        </p:nvCxnSpPr>
        <p:spPr>
          <a:xfrm flipH="1">
            <a:off x="9579659" y="3542826"/>
            <a:ext cx="27370" cy="35558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EFA50B49-AEC3-9AAF-A3CC-2A7CD2C8BBBB}"/>
              </a:ext>
            </a:extLst>
          </p:cNvPr>
          <p:cNvSpPr/>
          <p:nvPr/>
        </p:nvSpPr>
        <p:spPr>
          <a:xfrm>
            <a:off x="7487508" y="4257800"/>
            <a:ext cx="2125980" cy="632460"/>
          </a:xfrm>
          <a:custGeom>
            <a:avLst/>
            <a:gdLst>
              <a:gd name="connsiteX0" fmla="*/ 0 w 2125980"/>
              <a:gd name="connsiteY0" fmla="*/ 632460 h 632460"/>
              <a:gd name="connsiteX1" fmla="*/ 144780 w 2125980"/>
              <a:gd name="connsiteY1" fmla="*/ 525780 h 632460"/>
              <a:gd name="connsiteX2" fmla="*/ 358140 w 2125980"/>
              <a:gd name="connsiteY2" fmla="*/ 502920 h 632460"/>
              <a:gd name="connsiteX3" fmla="*/ 502920 w 2125980"/>
              <a:gd name="connsiteY3" fmla="*/ 441960 h 632460"/>
              <a:gd name="connsiteX4" fmla="*/ 784860 w 2125980"/>
              <a:gd name="connsiteY4" fmla="*/ 304800 h 632460"/>
              <a:gd name="connsiteX5" fmla="*/ 1051560 w 2125980"/>
              <a:gd name="connsiteY5" fmla="*/ 274320 h 632460"/>
              <a:gd name="connsiteX6" fmla="*/ 1379220 w 2125980"/>
              <a:gd name="connsiteY6" fmla="*/ 76200 h 632460"/>
              <a:gd name="connsiteX7" fmla="*/ 1767840 w 2125980"/>
              <a:gd name="connsiteY7" fmla="*/ 15240 h 632460"/>
              <a:gd name="connsiteX8" fmla="*/ 2125980 w 2125980"/>
              <a:gd name="connsiteY8" fmla="*/ 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5980" h="632460">
                <a:moveTo>
                  <a:pt x="0" y="632460"/>
                </a:moveTo>
                <a:cubicBezTo>
                  <a:pt x="42545" y="589915"/>
                  <a:pt x="85090" y="547370"/>
                  <a:pt x="144780" y="525780"/>
                </a:cubicBezTo>
                <a:cubicBezTo>
                  <a:pt x="204470" y="504190"/>
                  <a:pt x="298450" y="516890"/>
                  <a:pt x="358140" y="502920"/>
                </a:cubicBezTo>
                <a:cubicBezTo>
                  <a:pt x="417830" y="488950"/>
                  <a:pt x="431800" y="474980"/>
                  <a:pt x="502920" y="441960"/>
                </a:cubicBezTo>
                <a:cubicBezTo>
                  <a:pt x="574040" y="408940"/>
                  <a:pt x="693420" y="332740"/>
                  <a:pt x="784860" y="304800"/>
                </a:cubicBezTo>
                <a:cubicBezTo>
                  <a:pt x="876300" y="276860"/>
                  <a:pt x="952500" y="312420"/>
                  <a:pt x="1051560" y="274320"/>
                </a:cubicBezTo>
                <a:cubicBezTo>
                  <a:pt x="1150620" y="236220"/>
                  <a:pt x="1259840" y="119380"/>
                  <a:pt x="1379220" y="76200"/>
                </a:cubicBezTo>
                <a:cubicBezTo>
                  <a:pt x="1498600" y="33020"/>
                  <a:pt x="1643380" y="27940"/>
                  <a:pt x="1767840" y="15240"/>
                </a:cubicBezTo>
                <a:cubicBezTo>
                  <a:pt x="1892300" y="2540"/>
                  <a:pt x="2009140" y="1270"/>
                  <a:pt x="2125980" y="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E9A99695-C487-8505-FCDD-252EF22637AA}"/>
              </a:ext>
            </a:extLst>
          </p:cNvPr>
          <p:cNvSpPr/>
          <p:nvPr/>
        </p:nvSpPr>
        <p:spPr>
          <a:xfrm>
            <a:off x="7479888" y="5636693"/>
            <a:ext cx="2110740" cy="320367"/>
          </a:xfrm>
          <a:custGeom>
            <a:avLst/>
            <a:gdLst>
              <a:gd name="connsiteX0" fmla="*/ 0 w 2110740"/>
              <a:gd name="connsiteY0" fmla="*/ 320367 h 320367"/>
              <a:gd name="connsiteX1" fmla="*/ 99060 w 2110740"/>
              <a:gd name="connsiteY1" fmla="*/ 228927 h 320367"/>
              <a:gd name="connsiteX2" fmla="*/ 274320 w 2110740"/>
              <a:gd name="connsiteY2" fmla="*/ 206067 h 320367"/>
              <a:gd name="connsiteX3" fmla="*/ 518160 w 2110740"/>
              <a:gd name="connsiteY3" fmla="*/ 167967 h 320367"/>
              <a:gd name="connsiteX4" fmla="*/ 922020 w 2110740"/>
              <a:gd name="connsiteY4" fmla="*/ 68907 h 320367"/>
              <a:gd name="connsiteX5" fmla="*/ 1310640 w 2110740"/>
              <a:gd name="connsiteY5" fmla="*/ 53667 h 320367"/>
              <a:gd name="connsiteX6" fmla="*/ 1630680 w 2110740"/>
              <a:gd name="connsiteY6" fmla="*/ 7947 h 320367"/>
              <a:gd name="connsiteX7" fmla="*/ 2110740 w 2110740"/>
              <a:gd name="connsiteY7" fmla="*/ 327 h 32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0740" h="320367">
                <a:moveTo>
                  <a:pt x="0" y="320367"/>
                </a:moveTo>
                <a:cubicBezTo>
                  <a:pt x="26670" y="284172"/>
                  <a:pt x="53340" y="247977"/>
                  <a:pt x="99060" y="228927"/>
                </a:cubicBezTo>
                <a:cubicBezTo>
                  <a:pt x="144780" y="209877"/>
                  <a:pt x="204470" y="216227"/>
                  <a:pt x="274320" y="206067"/>
                </a:cubicBezTo>
                <a:cubicBezTo>
                  <a:pt x="344170" y="195907"/>
                  <a:pt x="410210" y="190827"/>
                  <a:pt x="518160" y="167967"/>
                </a:cubicBezTo>
                <a:cubicBezTo>
                  <a:pt x="626110" y="145107"/>
                  <a:pt x="789940" y="87957"/>
                  <a:pt x="922020" y="68907"/>
                </a:cubicBezTo>
                <a:cubicBezTo>
                  <a:pt x="1054100" y="49857"/>
                  <a:pt x="1192530" y="63827"/>
                  <a:pt x="1310640" y="53667"/>
                </a:cubicBezTo>
                <a:cubicBezTo>
                  <a:pt x="1428750" y="43507"/>
                  <a:pt x="1497330" y="16837"/>
                  <a:pt x="1630680" y="7947"/>
                </a:cubicBezTo>
                <a:cubicBezTo>
                  <a:pt x="1764030" y="-943"/>
                  <a:pt x="1937385" y="-308"/>
                  <a:pt x="2110740" y="327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C15F73E8-2550-85AD-AF85-0F49F5E34717}"/>
              </a:ext>
            </a:extLst>
          </p:cNvPr>
          <p:cNvSpPr/>
          <p:nvPr/>
        </p:nvSpPr>
        <p:spPr>
          <a:xfrm>
            <a:off x="7472268" y="6752179"/>
            <a:ext cx="2110740" cy="332641"/>
          </a:xfrm>
          <a:custGeom>
            <a:avLst/>
            <a:gdLst>
              <a:gd name="connsiteX0" fmla="*/ 0 w 2110740"/>
              <a:gd name="connsiteY0" fmla="*/ 332641 h 332641"/>
              <a:gd name="connsiteX1" fmla="*/ 220980 w 2110740"/>
              <a:gd name="connsiteY1" fmla="*/ 142141 h 332641"/>
              <a:gd name="connsiteX2" fmla="*/ 502920 w 2110740"/>
              <a:gd name="connsiteY2" fmla="*/ 96421 h 332641"/>
              <a:gd name="connsiteX3" fmla="*/ 1264920 w 2110740"/>
              <a:gd name="connsiteY3" fmla="*/ 4981 h 332641"/>
              <a:gd name="connsiteX4" fmla="*/ 2110740 w 2110740"/>
              <a:gd name="connsiteY4" fmla="*/ 20221 h 33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332641">
                <a:moveTo>
                  <a:pt x="0" y="332641"/>
                </a:moveTo>
                <a:cubicBezTo>
                  <a:pt x="68580" y="257076"/>
                  <a:pt x="137160" y="181511"/>
                  <a:pt x="220980" y="142141"/>
                </a:cubicBezTo>
                <a:cubicBezTo>
                  <a:pt x="304800" y="102771"/>
                  <a:pt x="328930" y="119281"/>
                  <a:pt x="502920" y="96421"/>
                </a:cubicBezTo>
                <a:cubicBezTo>
                  <a:pt x="676910" y="73561"/>
                  <a:pt x="996950" y="17681"/>
                  <a:pt x="1264920" y="4981"/>
                </a:cubicBezTo>
                <a:cubicBezTo>
                  <a:pt x="1532890" y="-7719"/>
                  <a:pt x="1821815" y="6251"/>
                  <a:pt x="2110740" y="20221"/>
                </a:cubicBezTo>
              </a:path>
            </a:pathLst>
          </a:cu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/>
              <p:nvPr/>
            </p:nvSpPr>
            <p:spPr>
              <a:xfrm>
                <a:off x="6881235" y="3882132"/>
                <a:ext cx="2789546" cy="29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235" y="3882132"/>
                <a:ext cx="2789546" cy="293414"/>
              </a:xfrm>
              <a:prstGeom prst="rect">
                <a:avLst/>
              </a:prstGeom>
              <a:blipFill>
                <a:blip r:embed="rId4"/>
                <a:stretch>
                  <a:fillRect l="-21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DD8D4D6-36CB-7F8B-F6A9-F60A840310D3}"/>
                  </a:ext>
                </a:extLst>
              </p:cNvPr>
              <p:cNvSpPr txBox="1"/>
              <p:nvPr/>
            </p:nvSpPr>
            <p:spPr>
              <a:xfrm>
                <a:off x="6906098" y="5302232"/>
                <a:ext cx="237917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DD8D4D6-36CB-7F8B-F6A9-F60A840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98" y="5302232"/>
                <a:ext cx="2379176" cy="292003"/>
              </a:xfrm>
              <a:prstGeom prst="rect">
                <a:avLst/>
              </a:prstGeom>
              <a:blipFill>
                <a:blip r:embed="rId5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/>
              <p:nvPr/>
            </p:nvSpPr>
            <p:spPr>
              <a:xfrm>
                <a:off x="6937327" y="6360151"/>
                <a:ext cx="1853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204" name="文本框 201">
                <a:extLst>
                  <a:ext uri="{FF2B5EF4-FFF2-40B4-BE49-F238E27FC236}">
                    <a16:creationId xmlns:a16="http://schemas.microsoft.com/office/drawing/2014/main" id="{3A18F5FD-5419-83C7-216C-52A17FF5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27" y="6360151"/>
                <a:ext cx="1853136" cy="276999"/>
              </a:xfrm>
              <a:prstGeom prst="rect">
                <a:avLst/>
              </a:prstGeom>
              <a:blipFill>
                <a:blip r:embed="rId6"/>
                <a:stretch>
                  <a:fillRect l="-1316" r="-98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文本框 9">
            <a:extLst>
              <a:ext uri="{FF2B5EF4-FFF2-40B4-BE49-F238E27FC236}">
                <a16:creationId xmlns:a16="http://schemas.microsoft.com/office/drawing/2014/main" id="{7B05B561-D92D-1F97-D3C0-A8493316C4AC}"/>
              </a:ext>
            </a:extLst>
          </p:cNvPr>
          <p:cNvSpPr txBox="1"/>
          <p:nvPr/>
        </p:nvSpPr>
        <p:spPr>
          <a:xfrm>
            <a:off x="2758740" y="1341062"/>
            <a:ext cx="26276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acceleration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9">
            <a:extLst>
              <a:ext uri="{FF2B5EF4-FFF2-40B4-BE49-F238E27FC236}">
                <a16:creationId xmlns:a16="http://schemas.microsoft.com/office/drawing/2014/main" id="{54F72BEC-C5B1-DA88-92B6-32B57A594A83}"/>
              </a:ext>
            </a:extLst>
          </p:cNvPr>
          <p:cNvSpPr txBox="1"/>
          <p:nvPr/>
        </p:nvSpPr>
        <p:spPr>
          <a:xfrm>
            <a:off x="3365238" y="4522415"/>
            <a:ext cx="1120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PVT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835FC9F0-089F-CAC0-6E64-15E38F7E7256}"/>
              </a:ext>
            </a:extLst>
          </p:cNvPr>
          <p:cNvSpPr/>
          <p:nvPr/>
        </p:nvSpPr>
        <p:spPr>
          <a:xfrm>
            <a:off x="1897217" y="4890212"/>
            <a:ext cx="3864480" cy="183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73A8EAAD-F1BA-9E5B-56F2-061EE84F781C}"/>
              </a:ext>
            </a:extLst>
          </p:cNvPr>
          <p:cNvSpPr/>
          <p:nvPr/>
        </p:nvSpPr>
        <p:spPr>
          <a:xfrm>
            <a:off x="1897217" y="1708859"/>
            <a:ext cx="3864480" cy="183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50AD661-BEC8-0ED6-3D05-0617A6B7950A}"/>
              </a:ext>
            </a:extLst>
          </p:cNvPr>
          <p:cNvCxnSpPr>
            <a:stCxn id="207" idx="3"/>
          </p:cNvCxnSpPr>
          <p:nvPr/>
        </p:nvCxnSpPr>
        <p:spPr>
          <a:xfrm flipV="1">
            <a:off x="5761697" y="5808357"/>
            <a:ext cx="435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90AFE5C9-E844-ADB8-DC15-070F8BB5BAB1}"/>
              </a:ext>
            </a:extLst>
          </p:cNvPr>
          <p:cNvSpPr/>
          <p:nvPr/>
        </p:nvSpPr>
        <p:spPr>
          <a:xfrm>
            <a:off x="6197600" y="1030878"/>
            <a:ext cx="4421601" cy="2615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770EA05A-159F-B24D-B365-6769F574EF3F}"/>
              </a:ext>
            </a:extLst>
          </p:cNvPr>
          <p:cNvSpPr/>
          <p:nvPr/>
        </p:nvSpPr>
        <p:spPr>
          <a:xfrm>
            <a:off x="6197600" y="3736601"/>
            <a:ext cx="4421600" cy="3521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3559292F-ADC7-0DEB-F231-DE77C078ACBC}"/>
              </a:ext>
            </a:extLst>
          </p:cNvPr>
          <p:cNvCxnSpPr/>
          <p:nvPr/>
        </p:nvCxnSpPr>
        <p:spPr>
          <a:xfrm flipV="1">
            <a:off x="5764553" y="2592634"/>
            <a:ext cx="435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9">
            <a:extLst>
              <a:ext uri="{FF2B5EF4-FFF2-40B4-BE49-F238E27FC236}">
                <a16:creationId xmlns:a16="http://schemas.microsoft.com/office/drawing/2014/main" id="{5680A650-C5B5-B46D-63D2-21D2C42F567B}"/>
              </a:ext>
            </a:extLst>
          </p:cNvPr>
          <p:cNvSpPr txBox="1"/>
          <p:nvPr/>
        </p:nvSpPr>
        <p:spPr>
          <a:xfrm>
            <a:off x="1936040" y="17088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9">
            <a:extLst>
              <a:ext uri="{FF2B5EF4-FFF2-40B4-BE49-F238E27FC236}">
                <a16:creationId xmlns:a16="http://schemas.microsoft.com/office/drawing/2014/main" id="{41F597BB-63FE-446F-ACDB-21F620F0ACD6}"/>
              </a:ext>
            </a:extLst>
          </p:cNvPr>
          <p:cNvSpPr txBox="1"/>
          <p:nvPr/>
        </p:nvSpPr>
        <p:spPr>
          <a:xfrm>
            <a:off x="1897217" y="49312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9">
            <a:extLst>
              <a:ext uri="{FF2B5EF4-FFF2-40B4-BE49-F238E27FC236}">
                <a16:creationId xmlns:a16="http://schemas.microsoft.com/office/drawing/2014/main" id="{41F597BB-63FE-446F-ACDB-21F620F0ACD6}"/>
              </a:ext>
            </a:extLst>
          </p:cNvPr>
          <p:cNvSpPr txBox="1"/>
          <p:nvPr/>
        </p:nvSpPr>
        <p:spPr>
          <a:xfrm>
            <a:off x="6185046" y="1002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9">
            <a:extLst>
              <a:ext uri="{FF2B5EF4-FFF2-40B4-BE49-F238E27FC236}">
                <a16:creationId xmlns:a16="http://schemas.microsoft.com/office/drawing/2014/main" id="{41F597BB-63FE-446F-ACDB-21F620F0ACD6}"/>
              </a:ext>
            </a:extLst>
          </p:cNvPr>
          <p:cNvSpPr txBox="1"/>
          <p:nvPr/>
        </p:nvSpPr>
        <p:spPr>
          <a:xfrm>
            <a:off x="6173529" y="36974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7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B2CBDB-316A-9369-2F7B-3389D506E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7"/>
          <a:stretch/>
        </p:blipFill>
        <p:spPr>
          <a:xfrm>
            <a:off x="750440" y="1430717"/>
            <a:ext cx="2217853" cy="9458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1F6400-945A-C0B5-0164-DF1EBAC8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33" y="2541134"/>
            <a:ext cx="1752946" cy="1667916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:a16="http://schemas.microsoft.com/office/drawing/2014/main" id="{6720678F-C3C4-EB7B-42E9-5515C26F6477}"/>
              </a:ext>
            </a:extLst>
          </p:cNvPr>
          <p:cNvSpPr/>
          <p:nvPr/>
        </p:nvSpPr>
        <p:spPr>
          <a:xfrm>
            <a:off x="661874" y="1043140"/>
            <a:ext cx="2306419" cy="32251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Surface &amp; TIF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47E1024-FC1A-289A-6E9C-BC06E823548C}"/>
              </a:ext>
            </a:extLst>
          </p:cNvPr>
          <p:cNvSpPr/>
          <p:nvPr/>
        </p:nvSpPr>
        <p:spPr>
          <a:xfrm>
            <a:off x="3443280" y="1929063"/>
            <a:ext cx="2835373" cy="45834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Position mode: UDO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008C4B5-9363-F075-5FA0-34045494EC30}"/>
              </a:ext>
            </a:extLst>
          </p:cNvPr>
          <p:cNvSpPr/>
          <p:nvPr/>
        </p:nvSpPr>
        <p:spPr>
          <a:xfrm>
            <a:off x="6660356" y="1235792"/>
            <a:ext cx="2814847" cy="4285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PVT scheduler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F055F01-50BF-9712-9F05-FE1E963C6F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68293" y="2655712"/>
            <a:ext cx="474987" cy="1565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9C2B9DE-1474-D7F3-A1FC-85A2509C1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49801" r="33012" b="-1"/>
          <a:stretch/>
        </p:blipFill>
        <p:spPr>
          <a:xfrm>
            <a:off x="772714" y="5026088"/>
            <a:ext cx="2055688" cy="10411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678FAC-0BB5-9187-EAC6-FC59AC05E184}"/>
              </a:ext>
            </a:extLst>
          </p:cNvPr>
          <p:cNvSpPr txBox="1"/>
          <p:nvPr/>
        </p:nvSpPr>
        <p:spPr>
          <a:xfrm>
            <a:off x="714346" y="6235554"/>
            <a:ext cx="1086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3FBC"/>
                </a:solidFill>
              </a:rPr>
              <a:t>path points</a:t>
            </a:r>
            <a:endParaRPr lang="zh-CN" altLang="en-US" sz="1200" b="1" dirty="0">
              <a:solidFill>
                <a:srgbClr val="003FBC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3264ED-7A3F-588E-F815-5A3F8DB07432}"/>
              </a:ext>
            </a:extLst>
          </p:cNvPr>
          <p:cNvSpPr txBox="1"/>
          <p:nvPr/>
        </p:nvSpPr>
        <p:spPr>
          <a:xfrm>
            <a:off x="1408740" y="6026585"/>
            <a:ext cx="1086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dwell points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1E0EAC-D36C-63BC-455C-1A0FA0515297}"/>
              </a:ext>
            </a:extLst>
          </p:cNvPr>
          <p:cNvCxnSpPr>
            <a:cxnSpLocks/>
          </p:cNvCxnSpPr>
          <p:nvPr/>
        </p:nvCxnSpPr>
        <p:spPr>
          <a:xfrm flipH="1" flipV="1">
            <a:off x="1325965" y="5996468"/>
            <a:ext cx="154134" cy="981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ADE528-5901-0012-685F-5B861CB87DFE}"/>
              </a:ext>
            </a:extLst>
          </p:cNvPr>
          <p:cNvCxnSpPr>
            <a:cxnSpLocks/>
          </p:cNvCxnSpPr>
          <p:nvPr/>
        </p:nvCxnSpPr>
        <p:spPr>
          <a:xfrm flipV="1">
            <a:off x="1035599" y="5996468"/>
            <a:ext cx="132791" cy="277106"/>
          </a:xfrm>
          <a:prstGeom prst="straightConnector1">
            <a:avLst/>
          </a:prstGeom>
          <a:ln w="25400">
            <a:solidFill>
              <a:srgbClr val="003F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47C85961-244F-E01B-EE8B-B3C83BFE3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930" y="2477073"/>
            <a:ext cx="2751723" cy="11427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1CA097-8899-79E7-2780-D28A0FB5B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929" y="4062039"/>
            <a:ext cx="2740010" cy="9661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07C34F-1C50-213E-2EE7-540DE92FA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895" y="5299887"/>
            <a:ext cx="2697044" cy="969478"/>
          </a:xfrm>
          <a:prstGeom prst="rect">
            <a:avLst/>
          </a:prstGeom>
        </p:spPr>
      </p:pic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D7B4A55-0AAF-0825-7C18-5C256D154C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278653" y="3378371"/>
            <a:ext cx="381703" cy="842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9CCB84E6-02B2-A22F-AA9E-E31CAAD1E8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6585" y="1624323"/>
            <a:ext cx="2591622" cy="11620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B30591-0814-9873-E656-3A2C9DB72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932" y="2997101"/>
            <a:ext cx="2729275" cy="107410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98316B1-DC74-1E20-E2F4-DC376F6FA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631" y="4352260"/>
            <a:ext cx="2742198" cy="1047974"/>
          </a:xfrm>
          <a:prstGeom prst="rect">
            <a:avLst/>
          </a:prstGeom>
        </p:spPr>
      </p:pic>
      <p:sp>
        <p:nvSpPr>
          <p:cNvPr id="256" name="Rectangle 14">
            <a:extLst>
              <a:ext uri="{FF2B5EF4-FFF2-40B4-BE49-F238E27FC236}">
                <a16:creationId xmlns:a16="http://schemas.microsoft.com/office/drawing/2014/main" id="{B92F6DB9-BB40-07F1-3ABA-35488DC93DB8}"/>
              </a:ext>
            </a:extLst>
          </p:cNvPr>
          <p:cNvSpPr/>
          <p:nvPr/>
        </p:nvSpPr>
        <p:spPr>
          <a:xfrm>
            <a:off x="9854807" y="1235792"/>
            <a:ext cx="2814847" cy="4285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altLang="zh-CN" b="1" dirty="0">
                <a:solidFill>
                  <a:schemeClr val="tx1"/>
                </a:solidFill>
              </a:rPr>
              <a:t>onst-acc</a:t>
            </a:r>
            <a:r>
              <a:rPr lang="en-US" b="1" dirty="0">
                <a:solidFill>
                  <a:schemeClr val="tx1"/>
                </a:solidFill>
              </a:rPr>
              <a:t> scheduler</a:t>
            </a: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BC5866B-4436-8E44-7096-F0049EBFE8F9}"/>
              </a:ext>
            </a:extLst>
          </p:cNvPr>
          <p:cNvCxnSpPr>
            <a:cxnSpLocks/>
            <a:stCxn id="6" idx="3"/>
            <a:endCxn id="256" idx="1"/>
          </p:cNvCxnSpPr>
          <p:nvPr/>
        </p:nvCxnSpPr>
        <p:spPr>
          <a:xfrm>
            <a:off x="9475203" y="3378371"/>
            <a:ext cx="37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9" name="图片 258">
            <a:extLst>
              <a:ext uri="{FF2B5EF4-FFF2-40B4-BE49-F238E27FC236}">
                <a16:creationId xmlns:a16="http://schemas.microsoft.com/office/drawing/2014/main" id="{A8BF579C-0602-5D0A-38DF-47C40552EA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51004" y="1581434"/>
            <a:ext cx="2635223" cy="1131466"/>
          </a:xfrm>
          <a:prstGeom prst="rect">
            <a:avLst/>
          </a:prstGeom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1EBD36BA-B098-F66A-F275-28F8854747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1803" y="3069168"/>
            <a:ext cx="2674424" cy="942625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906C34F5-1BF4-1200-CEE4-28A7EB7CC6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8438" y="4389878"/>
            <a:ext cx="2727584" cy="966174"/>
          </a:xfrm>
          <a:prstGeom prst="rect">
            <a:avLst/>
          </a:prstGeom>
        </p:spPr>
      </p:pic>
      <p:sp>
        <p:nvSpPr>
          <p:cNvPr id="268" name="Rectangle 14">
            <a:extLst>
              <a:ext uri="{FF2B5EF4-FFF2-40B4-BE49-F238E27FC236}">
                <a16:creationId xmlns:a16="http://schemas.microsoft.com/office/drawing/2014/main" id="{6A3A97E1-8AE2-54E8-24A1-4D912F1F3617}"/>
              </a:ext>
            </a:extLst>
          </p:cNvPr>
          <p:cNvSpPr/>
          <p:nvPr/>
        </p:nvSpPr>
        <p:spPr>
          <a:xfrm>
            <a:off x="651058" y="4373598"/>
            <a:ext cx="2317235" cy="213895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Dwell points &amp; Path points</a:t>
            </a:r>
          </a:p>
        </p:txBody>
      </p:sp>
    </p:spTree>
    <p:extLst>
      <p:ext uri="{BB962C8B-B14F-4D97-AF65-F5344CB8AC3E}">
        <p14:creationId xmlns:p14="http://schemas.microsoft.com/office/powerpoint/2010/main" val="365465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39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83</Words>
  <Application>Microsoft Office PowerPoint</Application>
  <PresentationFormat>自定义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11</cp:revision>
  <dcterms:created xsi:type="dcterms:W3CDTF">2022-01-27T02:17:45Z</dcterms:created>
  <dcterms:modified xsi:type="dcterms:W3CDTF">2022-08-17T15:53:25Z</dcterms:modified>
</cp:coreProperties>
</file>