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0" r:id="rId3"/>
  </p:sldIdLst>
  <p:sldSz cx="1332071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D95319"/>
    <a:srgbClr val="0072BD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384507"/>
            <a:ext cx="9990535" cy="2945260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443348"/>
            <a:ext cx="9990535" cy="2042490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50406"/>
            <a:ext cx="2872279" cy="7169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50406"/>
            <a:ext cx="8450327" cy="71692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2109073"/>
            <a:ext cx="11489115" cy="3519036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661401"/>
            <a:ext cx="11489115" cy="18505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50406"/>
            <a:ext cx="11489115" cy="16351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2073824"/>
            <a:ext cx="5635285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3090173"/>
            <a:ext cx="5635285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2073824"/>
            <a:ext cx="5663038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3090173"/>
            <a:ext cx="5663038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18053"/>
            <a:ext cx="6743611" cy="6011933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18053"/>
            <a:ext cx="6743611" cy="6011933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50406"/>
            <a:ext cx="11489115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252027"/>
            <a:ext cx="11489115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840971"/>
            <a:ext cx="4495741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36F01-8405-470E-23CE-B4D1073C1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9" t="4439" r="7248" b="7706"/>
          <a:stretch/>
        </p:blipFill>
        <p:spPr>
          <a:xfrm>
            <a:off x="2244436" y="3006435"/>
            <a:ext cx="3532909" cy="2092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B22D5C-F7EB-6775-7C58-E8B26F979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0" t="4439" r="5308" b="7706"/>
          <a:stretch/>
        </p:blipFill>
        <p:spPr>
          <a:xfrm>
            <a:off x="6660356" y="3006435"/>
            <a:ext cx="3675135" cy="2092037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A9B6B10B-380C-95E6-0FEA-9F3EB634E60F}"/>
              </a:ext>
            </a:extLst>
          </p:cNvPr>
          <p:cNvSpPr txBox="1"/>
          <p:nvPr/>
        </p:nvSpPr>
        <p:spPr>
          <a:xfrm>
            <a:off x="2209026" y="502850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/>
              <p:nvPr/>
            </p:nvSpPr>
            <p:spPr>
              <a:xfrm>
                <a:off x="2272146" y="5297083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10B615-8030-5FFB-D500-6EEE89E6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46" y="5297083"/>
                <a:ext cx="306109" cy="276999"/>
              </a:xfrm>
              <a:prstGeom prst="rect">
                <a:avLst/>
              </a:prstGeom>
              <a:blipFill>
                <a:blip r:embed="rId4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/>
              <p:nvPr/>
            </p:nvSpPr>
            <p:spPr>
              <a:xfrm>
                <a:off x="3061856" y="5297083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63A801-763A-6760-2DAA-AA9D824F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56" y="5297083"/>
                <a:ext cx="306109" cy="276999"/>
              </a:xfrm>
              <a:prstGeom prst="rect">
                <a:avLst/>
              </a:prstGeom>
              <a:blipFill>
                <a:blip r:embed="rId5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/>
              <p:nvPr/>
            </p:nvSpPr>
            <p:spPr>
              <a:xfrm>
                <a:off x="4281055" y="5297083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5752C2-5656-00FF-5720-04B31EFF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5" y="5297083"/>
                <a:ext cx="306109" cy="276999"/>
              </a:xfrm>
              <a:prstGeom prst="rect">
                <a:avLst/>
              </a:prstGeom>
              <a:blipFill>
                <a:blip r:embed="rId6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/>
              <p:nvPr/>
            </p:nvSpPr>
            <p:spPr>
              <a:xfrm>
                <a:off x="5498946" y="5297083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8DD001-089F-1F24-467E-D7DD98012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946" y="5297083"/>
                <a:ext cx="306109" cy="276999"/>
              </a:xfrm>
              <a:prstGeom prst="rect">
                <a:avLst/>
              </a:prstGeom>
              <a:blipFill>
                <a:blip r:embed="rId7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9">
            <a:extLst>
              <a:ext uri="{FF2B5EF4-FFF2-40B4-BE49-F238E27FC236}">
                <a16:creationId xmlns:a16="http://schemas.microsoft.com/office/drawing/2014/main" id="{2D8ECF0E-6386-EC39-5588-CE874EA1C864}"/>
              </a:ext>
            </a:extLst>
          </p:cNvPr>
          <p:cNvSpPr txBox="1"/>
          <p:nvPr/>
        </p:nvSpPr>
        <p:spPr>
          <a:xfrm>
            <a:off x="2985566" y="502850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547A1CBB-83D3-F3C9-8A55-B75A3ADACA16}"/>
              </a:ext>
            </a:extLst>
          </p:cNvPr>
          <p:cNvSpPr txBox="1"/>
          <p:nvPr/>
        </p:nvSpPr>
        <p:spPr>
          <a:xfrm>
            <a:off x="4185826" y="502850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643731F0-38DF-76F3-3EEA-BE0D40027E97}"/>
              </a:ext>
            </a:extLst>
          </p:cNvPr>
          <p:cNvSpPr txBox="1"/>
          <p:nvPr/>
        </p:nvSpPr>
        <p:spPr>
          <a:xfrm>
            <a:off x="5455624" y="5028501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68A97E70-80A0-9AB9-1D1A-896A6AD9B4E1}"/>
              </a:ext>
            </a:extLst>
          </p:cNvPr>
          <p:cNvSpPr txBox="1"/>
          <p:nvPr/>
        </p:nvSpPr>
        <p:spPr>
          <a:xfrm>
            <a:off x="3366371" y="5614947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FC318765-C36A-FBB8-33C5-C3DBCAC5B561}"/>
              </a:ext>
            </a:extLst>
          </p:cNvPr>
          <p:cNvSpPr txBox="1"/>
          <p:nvPr/>
        </p:nvSpPr>
        <p:spPr>
          <a:xfrm rot="16200000">
            <a:off x="1300649" y="3665885"/>
            <a:ext cx="9573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6B228B9-4DB3-8C21-DEF2-F7D2661456F1}"/>
              </a:ext>
            </a:extLst>
          </p:cNvPr>
          <p:cNvSpPr txBox="1"/>
          <p:nvPr/>
        </p:nvSpPr>
        <p:spPr>
          <a:xfrm>
            <a:off x="2004008" y="4229894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7CD77527-1A2B-DACE-5B57-0F44F618F94C}"/>
              </a:ext>
            </a:extLst>
          </p:cNvPr>
          <p:cNvSpPr txBox="1"/>
          <p:nvPr/>
        </p:nvSpPr>
        <p:spPr>
          <a:xfrm>
            <a:off x="1952712" y="2935502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CF55CDD8-492C-B966-DE41-AE88069F7CDA}"/>
              </a:ext>
            </a:extLst>
          </p:cNvPr>
          <p:cNvSpPr txBox="1"/>
          <p:nvPr/>
        </p:nvSpPr>
        <p:spPr>
          <a:xfrm>
            <a:off x="1952712" y="3582698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2F22011-A835-1991-6DEA-B3C7D9EAB20C}"/>
              </a:ext>
            </a:extLst>
          </p:cNvPr>
          <p:cNvSpPr txBox="1"/>
          <p:nvPr/>
        </p:nvSpPr>
        <p:spPr>
          <a:xfrm>
            <a:off x="6614765" y="502849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/>
              <p:nvPr/>
            </p:nvSpPr>
            <p:spPr>
              <a:xfrm>
                <a:off x="6677885" y="5297078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79A4BC-2503-0A04-8FDC-AE06CD8A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85" y="5297078"/>
                <a:ext cx="306109" cy="276999"/>
              </a:xfrm>
              <a:prstGeom prst="rect">
                <a:avLst/>
              </a:prstGeom>
              <a:blipFill>
                <a:blip r:embed="rId8"/>
                <a:stretch>
                  <a:fillRect l="-19608" r="-784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/>
              <p:nvPr/>
            </p:nvSpPr>
            <p:spPr>
              <a:xfrm>
                <a:off x="7467595" y="5297078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E25D27-9639-160B-B1C9-34E391C3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5" y="5297078"/>
                <a:ext cx="306109" cy="276999"/>
              </a:xfrm>
              <a:prstGeom prst="rect">
                <a:avLst/>
              </a:prstGeom>
              <a:blipFill>
                <a:blip r:embed="rId9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/>
              <p:nvPr/>
            </p:nvSpPr>
            <p:spPr>
              <a:xfrm>
                <a:off x="8686794" y="5297078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F102F6C-9635-9D0E-09BB-E6F77FD4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4" y="5297078"/>
                <a:ext cx="306109" cy="276999"/>
              </a:xfrm>
              <a:prstGeom prst="rect">
                <a:avLst/>
              </a:prstGeom>
              <a:blipFill>
                <a:blip r:embed="rId10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/>
              <p:nvPr/>
            </p:nvSpPr>
            <p:spPr>
              <a:xfrm>
                <a:off x="9904685" y="5297078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FCD752-AFAA-5834-7C34-7B92DCC6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685" y="5297078"/>
                <a:ext cx="306109" cy="276999"/>
              </a:xfrm>
              <a:prstGeom prst="rect">
                <a:avLst/>
              </a:prstGeom>
              <a:blipFill>
                <a:blip r:embed="rId11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9">
            <a:extLst>
              <a:ext uri="{FF2B5EF4-FFF2-40B4-BE49-F238E27FC236}">
                <a16:creationId xmlns:a16="http://schemas.microsoft.com/office/drawing/2014/main" id="{F151D21F-4E34-9B1F-BA09-FCB55F00230E}"/>
              </a:ext>
            </a:extLst>
          </p:cNvPr>
          <p:cNvSpPr txBox="1"/>
          <p:nvPr/>
        </p:nvSpPr>
        <p:spPr>
          <a:xfrm>
            <a:off x="7391305" y="502849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DE77291F-D0C3-2F96-520B-061FCE274DEC}"/>
              </a:ext>
            </a:extLst>
          </p:cNvPr>
          <p:cNvSpPr txBox="1"/>
          <p:nvPr/>
        </p:nvSpPr>
        <p:spPr>
          <a:xfrm>
            <a:off x="8591565" y="502849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71435157-A924-54DA-C10F-7F1DBC218BBA}"/>
              </a:ext>
            </a:extLst>
          </p:cNvPr>
          <p:cNvSpPr txBox="1"/>
          <p:nvPr/>
        </p:nvSpPr>
        <p:spPr>
          <a:xfrm>
            <a:off x="9861363" y="5028496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37A2408-ED60-0B0D-0F80-D225E842ACCA}"/>
              </a:ext>
            </a:extLst>
          </p:cNvPr>
          <p:cNvSpPr txBox="1"/>
          <p:nvPr/>
        </p:nvSpPr>
        <p:spPr>
          <a:xfrm>
            <a:off x="7772110" y="5614942"/>
            <a:ext cx="819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[mm]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161CE3AC-F6F7-67DF-5B8C-DCE69C34E2B2}"/>
              </a:ext>
            </a:extLst>
          </p:cNvPr>
          <p:cNvSpPr txBox="1"/>
          <p:nvPr/>
        </p:nvSpPr>
        <p:spPr>
          <a:xfrm rot="16200000">
            <a:off x="5791323" y="3869218"/>
            <a:ext cx="10599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55189242-127F-E0E9-0AFF-496C437525B2}"/>
              </a:ext>
            </a:extLst>
          </p:cNvPr>
          <p:cNvSpPr txBox="1"/>
          <p:nvPr/>
        </p:nvSpPr>
        <p:spPr>
          <a:xfrm>
            <a:off x="6272198" y="4769971"/>
            <a:ext cx="5100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FE1F8194-A79D-E9B3-E684-699A12111E4D}"/>
              </a:ext>
            </a:extLst>
          </p:cNvPr>
          <p:cNvSpPr txBox="1"/>
          <p:nvPr/>
        </p:nvSpPr>
        <p:spPr>
          <a:xfrm>
            <a:off x="6427723" y="3032487"/>
            <a:ext cx="441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A79C40EB-438B-4306-8567-BF71546DF402}"/>
              </a:ext>
            </a:extLst>
          </p:cNvPr>
          <p:cNvSpPr txBox="1"/>
          <p:nvPr/>
        </p:nvSpPr>
        <p:spPr>
          <a:xfrm>
            <a:off x="6455506" y="3848189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F078D642-1264-F90F-908C-0C70B7240908}"/>
              </a:ext>
            </a:extLst>
          </p:cNvPr>
          <p:cNvSpPr txBox="1"/>
          <p:nvPr/>
        </p:nvSpPr>
        <p:spPr>
          <a:xfrm>
            <a:off x="1943520" y="23361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9077BC3B-1DBB-5AFF-7FD5-0D2A26CD550C}"/>
              </a:ext>
            </a:extLst>
          </p:cNvPr>
          <p:cNvSpPr txBox="1"/>
          <p:nvPr/>
        </p:nvSpPr>
        <p:spPr>
          <a:xfrm>
            <a:off x="6457362" y="23361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13EED993-9384-EC59-2FDD-3C1B7BD42B0C}"/>
              </a:ext>
            </a:extLst>
          </p:cNvPr>
          <p:cNvSpPr txBox="1"/>
          <p:nvPr/>
        </p:nvSpPr>
        <p:spPr>
          <a:xfrm>
            <a:off x="2342562" y="2385508"/>
            <a:ext cx="8855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9">
            <a:extLst>
              <a:ext uri="{FF2B5EF4-FFF2-40B4-BE49-F238E27FC236}">
                <a16:creationId xmlns:a16="http://schemas.microsoft.com/office/drawing/2014/main" id="{84BA53A9-D4D0-3B8A-DB71-1D5D7CF238F8}"/>
              </a:ext>
            </a:extLst>
          </p:cNvPr>
          <p:cNvSpPr txBox="1"/>
          <p:nvPr/>
        </p:nvSpPr>
        <p:spPr>
          <a:xfrm>
            <a:off x="6897244" y="2385508"/>
            <a:ext cx="12923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F56EBF4-650C-0C1D-CD2E-CA1C2C92339D}"/>
              </a:ext>
            </a:extLst>
          </p:cNvPr>
          <p:cNvGrpSpPr/>
          <p:nvPr/>
        </p:nvGrpSpPr>
        <p:grpSpPr>
          <a:xfrm>
            <a:off x="4434109" y="3131282"/>
            <a:ext cx="1200923" cy="434129"/>
            <a:chOff x="4205008" y="1599073"/>
            <a:chExt cx="1200923" cy="434129"/>
          </a:xfrm>
        </p:grpSpPr>
        <p:sp>
          <p:nvSpPr>
            <p:cNvPr id="28" name="TextBox 837">
              <a:extLst>
                <a:ext uri="{FF2B5EF4-FFF2-40B4-BE49-F238E27FC236}">
                  <a16:creationId xmlns:a16="http://schemas.microsoft.com/office/drawing/2014/main" id="{5FC5ABC5-AA43-B9A7-35F4-8CCA7DA8AA5A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523">
              <a:extLst>
                <a:ext uri="{FF2B5EF4-FFF2-40B4-BE49-F238E27FC236}">
                  <a16:creationId xmlns:a16="http://schemas.microsoft.com/office/drawing/2014/main" id="{5C290682-EAFE-BC69-1BA5-F3213D4A91D6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837">
              <a:extLst>
                <a:ext uri="{FF2B5EF4-FFF2-40B4-BE49-F238E27FC236}">
                  <a16:creationId xmlns:a16="http://schemas.microsoft.com/office/drawing/2014/main" id="{3E118B96-85F2-F605-5A93-A88C0D77C20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A65AB0-D49C-F12E-7DF9-516AA53FC6AE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4" name="直接连接符 519">
                <a:extLst>
                  <a:ext uri="{FF2B5EF4-FFF2-40B4-BE49-F238E27FC236}">
                    <a16:creationId xmlns:a16="http://schemas.microsoft.com/office/drawing/2014/main" id="{4F738B43-6062-2397-1CF3-08FFFF296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19C3223A-7369-549F-9ADA-C7CB9EA85BB0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FB87CA-5D1E-64DA-FBE4-39D6F5E6E8F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31" name="直接连接符 521">
                <a:extLst>
                  <a:ext uri="{FF2B5EF4-FFF2-40B4-BE49-F238E27FC236}">
                    <a16:creationId xmlns:a16="http://schemas.microsoft.com/office/drawing/2014/main" id="{25E2C224-AE25-F798-53A4-7FDC7929B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8A0C2FA-A5E7-C644-24E0-1A873627A3B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8892836-788E-4C34-C63C-9842541EFC17}"/>
              </a:ext>
            </a:extLst>
          </p:cNvPr>
          <p:cNvGrpSpPr/>
          <p:nvPr/>
        </p:nvGrpSpPr>
        <p:grpSpPr>
          <a:xfrm>
            <a:off x="8910041" y="3139440"/>
            <a:ext cx="1200923" cy="434129"/>
            <a:chOff x="4205008" y="1599073"/>
            <a:chExt cx="1200923" cy="434129"/>
          </a:xfrm>
        </p:grpSpPr>
        <p:sp>
          <p:nvSpPr>
            <p:cNvPr id="64" name="TextBox 837">
              <a:extLst>
                <a:ext uri="{FF2B5EF4-FFF2-40B4-BE49-F238E27FC236}">
                  <a16:creationId xmlns:a16="http://schemas.microsoft.com/office/drawing/2014/main" id="{6E27F32B-B351-E208-34C8-89B71F4A18F0}"/>
                </a:ext>
              </a:extLst>
            </p:cNvPr>
            <p:cNvSpPr txBox="1"/>
            <p:nvPr/>
          </p:nvSpPr>
          <p:spPr>
            <a:xfrm>
              <a:off x="4454378" y="1599073"/>
              <a:ext cx="895725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PVT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523">
              <a:extLst>
                <a:ext uri="{FF2B5EF4-FFF2-40B4-BE49-F238E27FC236}">
                  <a16:creationId xmlns:a16="http://schemas.microsoft.com/office/drawing/2014/main" id="{E7AEA579-7C18-7B67-39AB-2C4ECC4361F0}"/>
                </a:ext>
              </a:extLst>
            </p:cNvPr>
            <p:cNvSpPr/>
            <p:nvPr/>
          </p:nvSpPr>
          <p:spPr>
            <a:xfrm>
              <a:off x="4205008" y="1622827"/>
              <a:ext cx="1145095" cy="4103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837">
              <a:extLst>
                <a:ext uri="{FF2B5EF4-FFF2-40B4-BE49-F238E27FC236}">
                  <a16:creationId xmlns:a16="http://schemas.microsoft.com/office/drawing/2014/main" id="{0BAD52E6-4370-F8EC-9D21-BAB5810DD4DD}"/>
                </a:ext>
              </a:extLst>
            </p:cNvPr>
            <p:cNvSpPr txBox="1"/>
            <p:nvPr/>
          </p:nvSpPr>
          <p:spPr>
            <a:xfrm>
              <a:off x="4442542" y="1766141"/>
              <a:ext cx="963389" cy="26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acc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AEC6B2C-7957-38B0-3662-F175B6EEEAEB}"/>
                </a:ext>
              </a:extLst>
            </p:cNvPr>
            <p:cNvGrpSpPr/>
            <p:nvPr/>
          </p:nvGrpSpPr>
          <p:grpSpPr>
            <a:xfrm>
              <a:off x="4260836" y="1700359"/>
              <a:ext cx="257282" cy="85523"/>
              <a:chOff x="4260836" y="1700359"/>
              <a:chExt cx="257282" cy="85523"/>
            </a:xfrm>
          </p:grpSpPr>
          <p:cxnSp>
            <p:nvCxnSpPr>
              <p:cNvPr id="71" name="直接连接符 519">
                <a:extLst>
                  <a:ext uri="{FF2B5EF4-FFF2-40B4-BE49-F238E27FC236}">
                    <a16:creationId xmlns:a16="http://schemas.microsoft.com/office/drawing/2014/main" id="{BF3FE73A-55B5-3EE6-DCAA-A3E9234C6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744956"/>
                <a:ext cx="25728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7191309A-9A95-D3E1-EB24-7E90A7DE6F8A}"/>
                  </a:ext>
                </a:extLst>
              </p:cNvPr>
              <p:cNvSpPr/>
              <p:nvPr/>
            </p:nvSpPr>
            <p:spPr>
              <a:xfrm>
                <a:off x="4350875" y="1700359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2F20CAA-6675-CEA8-1E7F-CB267ECF9724}"/>
                </a:ext>
              </a:extLst>
            </p:cNvPr>
            <p:cNvGrpSpPr/>
            <p:nvPr/>
          </p:nvGrpSpPr>
          <p:grpSpPr>
            <a:xfrm>
              <a:off x="4260836" y="1893350"/>
              <a:ext cx="257282" cy="85523"/>
              <a:chOff x="4260836" y="1893350"/>
              <a:chExt cx="257282" cy="85523"/>
            </a:xfrm>
          </p:grpSpPr>
          <p:cxnSp>
            <p:nvCxnSpPr>
              <p:cNvPr id="69" name="直接连接符 521">
                <a:extLst>
                  <a:ext uri="{FF2B5EF4-FFF2-40B4-BE49-F238E27FC236}">
                    <a16:creationId xmlns:a16="http://schemas.microsoft.com/office/drawing/2014/main" id="{32F20F7E-5F08-B4DB-C3A5-2A4137A51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836" y="1926361"/>
                <a:ext cx="25728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21F52D3-A266-6C04-DBE4-F6C31524285F}"/>
                  </a:ext>
                </a:extLst>
              </p:cNvPr>
              <p:cNvSpPr/>
              <p:nvPr/>
            </p:nvSpPr>
            <p:spPr>
              <a:xfrm>
                <a:off x="4341350" y="1893350"/>
                <a:ext cx="79142" cy="855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39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B2CBDB-316A-9369-2F7B-3389D506E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7"/>
          <a:stretch/>
        </p:blipFill>
        <p:spPr>
          <a:xfrm>
            <a:off x="750440" y="1430717"/>
            <a:ext cx="2217853" cy="9458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1F6400-945A-C0B5-0164-DF1EBAC8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3" y="2541134"/>
            <a:ext cx="1752946" cy="1667916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id="{6720678F-C3C4-EB7B-42E9-5515C26F6477}"/>
              </a:ext>
            </a:extLst>
          </p:cNvPr>
          <p:cNvSpPr/>
          <p:nvPr/>
        </p:nvSpPr>
        <p:spPr>
          <a:xfrm>
            <a:off x="661874" y="1043140"/>
            <a:ext cx="2306419" cy="32251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Surface &amp; TIF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47E1024-FC1A-289A-6E9C-BC06E823548C}"/>
              </a:ext>
            </a:extLst>
          </p:cNvPr>
          <p:cNvSpPr/>
          <p:nvPr/>
        </p:nvSpPr>
        <p:spPr>
          <a:xfrm>
            <a:off x="3443280" y="1929063"/>
            <a:ext cx="2835373" cy="45834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Position mode: UDO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008C4B5-9363-F075-5FA0-34045494EC30}"/>
              </a:ext>
            </a:extLst>
          </p:cNvPr>
          <p:cNvSpPr/>
          <p:nvPr/>
        </p:nvSpPr>
        <p:spPr>
          <a:xfrm>
            <a:off x="6660356" y="1235792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PVT scheduler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F055F01-50BF-9712-9F05-FE1E963C6F7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8293" y="2655712"/>
            <a:ext cx="474987" cy="1565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9C2B9DE-1474-D7F3-A1FC-85A2509C1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9801" r="33012" b="-1"/>
          <a:stretch/>
        </p:blipFill>
        <p:spPr>
          <a:xfrm>
            <a:off x="772714" y="5026088"/>
            <a:ext cx="2055688" cy="1041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678FAC-0BB5-9187-EAC6-FC59AC05E184}"/>
              </a:ext>
            </a:extLst>
          </p:cNvPr>
          <p:cNvSpPr txBox="1"/>
          <p:nvPr/>
        </p:nvSpPr>
        <p:spPr>
          <a:xfrm>
            <a:off x="714346" y="6235554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3FBC"/>
                </a:solidFill>
              </a:rPr>
              <a:t>path points</a:t>
            </a:r>
            <a:endParaRPr lang="zh-CN" altLang="en-US" sz="1200" b="1" dirty="0">
              <a:solidFill>
                <a:srgbClr val="003FB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3264ED-7A3F-588E-F815-5A3F8DB07432}"/>
              </a:ext>
            </a:extLst>
          </p:cNvPr>
          <p:cNvSpPr txBox="1"/>
          <p:nvPr/>
        </p:nvSpPr>
        <p:spPr>
          <a:xfrm>
            <a:off x="1408740" y="6026585"/>
            <a:ext cx="108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dwell points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1E0EAC-D36C-63BC-455C-1A0FA0515297}"/>
              </a:ext>
            </a:extLst>
          </p:cNvPr>
          <p:cNvCxnSpPr>
            <a:cxnSpLocks/>
          </p:cNvCxnSpPr>
          <p:nvPr/>
        </p:nvCxnSpPr>
        <p:spPr>
          <a:xfrm flipH="1" flipV="1">
            <a:off x="1325965" y="5996468"/>
            <a:ext cx="154134" cy="981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ADE528-5901-0012-685F-5B861CB87DFE}"/>
              </a:ext>
            </a:extLst>
          </p:cNvPr>
          <p:cNvCxnSpPr>
            <a:cxnSpLocks/>
          </p:cNvCxnSpPr>
          <p:nvPr/>
        </p:nvCxnSpPr>
        <p:spPr>
          <a:xfrm flipV="1">
            <a:off x="1035599" y="5996468"/>
            <a:ext cx="132791" cy="277106"/>
          </a:xfrm>
          <a:prstGeom prst="straightConnector1">
            <a:avLst/>
          </a:prstGeom>
          <a:ln w="25400">
            <a:solidFill>
              <a:srgbClr val="003F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7C85961-244F-E01B-EE8B-B3C83BFE3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930" y="2477073"/>
            <a:ext cx="2751723" cy="1142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1CA097-8899-79E7-2780-D28A0FB5B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929" y="4062039"/>
            <a:ext cx="2740010" cy="9661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07C34F-1C50-213E-2EE7-540DE92FA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895" y="5299887"/>
            <a:ext cx="2697044" cy="969478"/>
          </a:xfrm>
          <a:prstGeom prst="rect">
            <a:avLst/>
          </a:prstGeom>
        </p:spPr>
      </p:pic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7B4A55-0AAF-0825-7C18-5C256D154C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78653" y="3378371"/>
            <a:ext cx="381703" cy="842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9CCB84E6-02B2-A22F-AA9E-E31CAAD1E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585" y="1624323"/>
            <a:ext cx="2591622" cy="11620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B30591-0814-9873-E656-3A2C9DB72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932" y="2997101"/>
            <a:ext cx="2729275" cy="107410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98316B1-DC74-1E20-E2F4-DC376F6FA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631" y="4352260"/>
            <a:ext cx="2742198" cy="1047974"/>
          </a:xfrm>
          <a:prstGeom prst="rect">
            <a:avLst/>
          </a:prstGeom>
        </p:spPr>
      </p:pic>
      <p:sp>
        <p:nvSpPr>
          <p:cNvPr id="256" name="Rectangle 14">
            <a:extLst>
              <a:ext uri="{FF2B5EF4-FFF2-40B4-BE49-F238E27FC236}">
                <a16:creationId xmlns:a16="http://schemas.microsoft.com/office/drawing/2014/main" id="{B92F6DB9-BB40-07F1-3ABA-35488DC93DB8}"/>
              </a:ext>
            </a:extLst>
          </p:cNvPr>
          <p:cNvSpPr/>
          <p:nvPr/>
        </p:nvSpPr>
        <p:spPr>
          <a:xfrm>
            <a:off x="9854807" y="1235792"/>
            <a:ext cx="2814847" cy="42851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altLang="zh-CN" b="1" dirty="0">
                <a:solidFill>
                  <a:schemeClr val="tx1"/>
                </a:solidFill>
              </a:rPr>
              <a:t>onst-acc</a:t>
            </a:r>
            <a:r>
              <a:rPr lang="en-US" b="1" dirty="0">
                <a:solidFill>
                  <a:schemeClr val="tx1"/>
                </a:solidFill>
              </a:rPr>
              <a:t> scheduler</a:t>
            </a: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BC5866B-4436-8E44-7096-F0049EBFE8F9}"/>
              </a:ext>
            </a:extLst>
          </p:cNvPr>
          <p:cNvCxnSpPr>
            <a:cxnSpLocks/>
            <a:stCxn id="6" idx="3"/>
            <a:endCxn id="256" idx="1"/>
          </p:cNvCxnSpPr>
          <p:nvPr/>
        </p:nvCxnSpPr>
        <p:spPr>
          <a:xfrm>
            <a:off x="9475203" y="3378371"/>
            <a:ext cx="37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9" name="图片 258">
            <a:extLst>
              <a:ext uri="{FF2B5EF4-FFF2-40B4-BE49-F238E27FC236}">
                <a16:creationId xmlns:a16="http://schemas.microsoft.com/office/drawing/2014/main" id="{A8BF579C-0602-5D0A-38DF-47C40552EA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1004" y="1581434"/>
            <a:ext cx="2635223" cy="1131466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1EBD36BA-B098-F66A-F275-28F8854747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1803" y="3069168"/>
            <a:ext cx="2674424" cy="942625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906C34F5-1BF4-1200-CEE4-28A7EB7CC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8438" y="4389878"/>
            <a:ext cx="2727584" cy="966174"/>
          </a:xfrm>
          <a:prstGeom prst="rect">
            <a:avLst/>
          </a:prstGeom>
        </p:spPr>
      </p:pic>
      <p:sp>
        <p:nvSpPr>
          <p:cNvPr id="268" name="Rectangle 14">
            <a:extLst>
              <a:ext uri="{FF2B5EF4-FFF2-40B4-BE49-F238E27FC236}">
                <a16:creationId xmlns:a16="http://schemas.microsoft.com/office/drawing/2014/main" id="{6A3A97E1-8AE2-54E8-24A1-4D912F1F3617}"/>
              </a:ext>
            </a:extLst>
          </p:cNvPr>
          <p:cNvSpPr/>
          <p:nvPr/>
        </p:nvSpPr>
        <p:spPr>
          <a:xfrm>
            <a:off x="651058" y="4373598"/>
            <a:ext cx="2317235" cy="21389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Dwell points &amp; Path points</a:t>
            </a:r>
          </a:p>
        </p:txBody>
      </p:sp>
    </p:spTree>
    <p:extLst>
      <p:ext uri="{BB962C8B-B14F-4D97-AF65-F5344CB8AC3E}">
        <p14:creationId xmlns:p14="http://schemas.microsoft.com/office/powerpoint/2010/main" val="36546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77</Words>
  <Application>Microsoft Office PowerPoint</Application>
  <PresentationFormat>自定义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18</cp:revision>
  <dcterms:created xsi:type="dcterms:W3CDTF">2022-01-27T02:17:45Z</dcterms:created>
  <dcterms:modified xsi:type="dcterms:W3CDTF">2022-08-18T05:05:03Z</dcterms:modified>
</cp:coreProperties>
</file>