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5" r:id="rId2"/>
  </p:sldIdLst>
  <p:sldSz cx="8345488" cy="6494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0072BD"/>
    <a:srgbClr val="0000CC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912" y="1062868"/>
            <a:ext cx="7093665" cy="2261035"/>
          </a:xfrm>
        </p:spPr>
        <p:txBody>
          <a:bodyPr anchor="b"/>
          <a:lstStyle>
            <a:lvl1pPr algn="ctr">
              <a:defRPr sz="54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186" y="3411097"/>
            <a:ext cx="6259116" cy="1567991"/>
          </a:xfrm>
        </p:spPr>
        <p:txBody>
          <a:bodyPr/>
          <a:lstStyle>
            <a:lvl1pPr marL="0" indent="0" algn="ctr">
              <a:buNone/>
              <a:defRPr sz="2190"/>
            </a:lvl1pPr>
            <a:lvl2pPr marL="417286" indent="0" algn="ctr">
              <a:buNone/>
              <a:defRPr sz="1825"/>
            </a:lvl2pPr>
            <a:lvl3pPr marL="834573" indent="0" algn="ctr">
              <a:buNone/>
              <a:defRPr sz="1643"/>
            </a:lvl3pPr>
            <a:lvl4pPr marL="1251859" indent="0" algn="ctr">
              <a:buNone/>
              <a:defRPr sz="1460"/>
            </a:lvl4pPr>
            <a:lvl5pPr marL="1669146" indent="0" algn="ctr">
              <a:buNone/>
              <a:defRPr sz="1460"/>
            </a:lvl5pPr>
            <a:lvl6pPr marL="2086432" indent="0" algn="ctr">
              <a:buNone/>
              <a:defRPr sz="1460"/>
            </a:lvl6pPr>
            <a:lvl7pPr marL="2503719" indent="0" algn="ctr">
              <a:buNone/>
              <a:defRPr sz="1460"/>
            </a:lvl7pPr>
            <a:lvl8pPr marL="2921005" indent="0" algn="ctr">
              <a:buNone/>
              <a:defRPr sz="1460"/>
            </a:lvl8pPr>
            <a:lvl9pPr marL="3338292" indent="0" algn="ctr">
              <a:buNone/>
              <a:defRPr sz="14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4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0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2240" y="345770"/>
            <a:ext cx="1799496" cy="55037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753" y="345770"/>
            <a:ext cx="5294169" cy="55037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9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406" y="1619107"/>
            <a:ext cx="7197983" cy="2701516"/>
          </a:xfrm>
        </p:spPr>
        <p:txBody>
          <a:bodyPr anchor="b"/>
          <a:lstStyle>
            <a:lvl1pPr>
              <a:defRPr sz="54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406" y="4346181"/>
            <a:ext cx="7197983" cy="1420663"/>
          </a:xfrm>
        </p:spPr>
        <p:txBody>
          <a:bodyPr/>
          <a:lstStyle>
            <a:lvl1pPr marL="0" indent="0">
              <a:buNone/>
              <a:defRPr sz="2190">
                <a:solidFill>
                  <a:schemeClr val="tx1"/>
                </a:solidFill>
              </a:defRPr>
            </a:lvl1pPr>
            <a:lvl2pPr marL="417286" indent="0">
              <a:buNone/>
              <a:defRPr sz="1825">
                <a:solidFill>
                  <a:schemeClr val="tx1">
                    <a:tint val="75000"/>
                  </a:schemeClr>
                </a:solidFill>
              </a:defRPr>
            </a:lvl2pPr>
            <a:lvl3pPr marL="834573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3pPr>
            <a:lvl4pPr marL="1251859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4pPr>
            <a:lvl5pPr marL="1669146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5pPr>
            <a:lvl6pPr marL="2086432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6pPr>
            <a:lvl7pPr marL="2503719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7pPr>
            <a:lvl8pPr marL="2921005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8pPr>
            <a:lvl9pPr marL="3338292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9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753" y="1728850"/>
            <a:ext cx="3546832" cy="41206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4904" y="1728850"/>
            <a:ext cx="3546832" cy="41206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9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839" y="345771"/>
            <a:ext cx="7197983" cy="1255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840" y="1592046"/>
            <a:ext cx="3530532" cy="780237"/>
          </a:xfrm>
        </p:spPr>
        <p:txBody>
          <a:bodyPr anchor="b"/>
          <a:lstStyle>
            <a:lvl1pPr marL="0" indent="0">
              <a:buNone/>
              <a:defRPr sz="2190" b="1"/>
            </a:lvl1pPr>
            <a:lvl2pPr marL="417286" indent="0">
              <a:buNone/>
              <a:defRPr sz="1825" b="1"/>
            </a:lvl2pPr>
            <a:lvl3pPr marL="834573" indent="0">
              <a:buNone/>
              <a:defRPr sz="1643" b="1"/>
            </a:lvl3pPr>
            <a:lvl4pPr marL="1251859" indent="0">
              <a:buNone/>
              <a:defRPr sz="1460" b="1"/>
            </a:lvl4pPr>
            <a:lvl5pPr marL="1669146" indent="0">
              <a:buNone/>
              <a:defRPr sz="1460" b="1"/>
            </a:lvl5pPr>
            <a:lvl6pPr marL="2086432" indent="0">
              <a:buNone/>
              <a:defRPr sz="1460" b="1"/>
            </a:lvl6pPr>
            <a:lvl7pPr marL="2503719" indent="0">
              <a:buNone/>
              <a:defRPr sz="1460" b="1"/>
            </a:lvl7pPr>
            <a:lvl8pPr marL="2921005" indent="0">
              <a:buNone/>
              <a:defRPr sz="1460" b="1"/>
            </a:lvl8pPr>
            <a:lvl9pPr marL="3338292" indent="0">
              <a:buNone/>
              <a:defRPr sz="14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840" y="2372283"/>
            <a:ext cx="3530532" cy="34892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24904" y="1592046"/>
            <a:ext cx="3547919" cy="780237"/>
          </a:xfrm>
        </p:spPr>
        <p:txBody>
          <a:bodyPr anchor="b"/>
          <a:lstStyle>
            <a:lvl1pPr marL="0" indent="0">
              <a:buNone/>
              <a:defRPr sz="2190" b="1"/>
            </a:lvl1pPr>
            <a:lvl2pPr marL="417286" indent="0">
              <a:buNone/>
              <a:defRPr sz="1825" b="1"/>
            </a:lvl2pPr>
            <a:lvl3pPr marL="834573" indent="0">
              <a:buNone/>
              <a:defRPr sz="1643" b="1"/>
            </a:lvl3pPr>
            <a:lvl4pPr marL="1251859" indent="0">
              <a:buNone/>
              <a:defRPr sz="1460" b="1"/>
            </a:lvl4pPr>
            <a:lvl5pPr marL="1669146" indent="0">
              <a:buNone/>
              <a:defRPr sz="1460" b="1"/>
            </a:lvl5pPr>
            <a:lvl6pPr marL="2086432" indent="0">
              <a:buNone/>
              <a:defRPr sz="1460" b="1"/>
            </a:lvl6pPr>
            <a:lvl7pPr marL="2503719" indent="0">
              <a:buNone/>
              <a:defRPr sz="1460" b="1"/>
            </a:lvl7pPr>
            <a:lvl8pPr marL="2921005" indent="0">
              <a:buNone/>
              <a:defRPr sz="1460" b="1"/>
            </a:lvl8pPr>
            <a:lvl9pPr marL="3338292" indent="0">
              <a:buNone/>
              <a:defRPr sz="14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24904" y="2372283"/>
            <a:ext cx="3547919" cy="34892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08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3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9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839" y="432964"/>
            <a:ext cx="2691637" cy="1515375"/>
          </a:xfrm>
        </p:spPr>
        <p:txBody>
          <a:bodyPr anchor="b"/>
          <a:lstStyle>
            <a:lvl1pPr>
              <a:defRPr sz="29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920" y="935084"/>
            <a:ext cx="4224903" cy="4615278"/>
          </a:xfrm>
        </p:spPr>
        <p:txBody>
          <a:bodyPr/>
          <a:lstStyle>
            <a:lvl1pPr>
              <a:defRPr sz="2921"/>
            </a:lvl1pPr>
            <a:lvl2pPr>
              <a:defRPr sz="2556"/>
            </a:lvl2pPr>
            <a:lvl3pPr>
              <a:defRPr sz="2190"/>
            </a:lvl3pPr>
            <a:lvl4pPr>
              <a:defRPr sz="1825"/>
            </a:lvl4pPr>
            <a:lvl5pPr>
              <a:defRPr sz="1825"/>
            </a:lvl5pPr>
            <a:lvl6pPr>
              <a:defRPr sz="1825"/>
            </a:lvl6pPr>
            <a:lvl7pPr>
              <a:defRPr sz="1825"/>
            </a:lvl7pPr>
            <a:lvl8pPr>
              <a:defRPr sz="1825"/>
            </a:lvl8pPr>
            <a:lvl9pPr>
              <a:defRPr sz="18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839" y="1948339"/>
            <a:ext cx="2691637" cy="3609539"/>
          </a:xfrm>
        </p:spPr>
        <p:txBody>
          <a:bodyPr/>
          <a:lstStyle>
            <a:lvl1pPr marL="0" indent="0">
              <a:buNone/>
              <a:defRPr sz="1460"/>
            </a:lvl1pPr>
            <a:lvl2pPr marL="417286" indent="0">
              <a:buNone/>
              <a:defRPr sz="1278"/>
            </a:lvl2pPr>
            <a:lvl3pPr marL="834573" indent="0">
              <a:buNone/>
              <a:defRPr sz="1095"/>
            </a:lvl3pPr>
            <a:lvl4pPr marL="1251859" indent="0">
              <a:buNone/>
              <a:defRPr sz="913"/>
            </a:lvl4pPr>
            <a:lvl5pPr marL="1669146" indent="0">
              <a:buNone/>
              <a:defRPr sz="913"/>
            </a:lvl5pPr>
            <a:lvl6pPr marL="2086432" indent="0">
              <a:buNone/>
              <a:defRPr sz="913"/>
            </a:lvl6pPr>
            <a:lvl7pPr marL="2503719" indent="0">
              <a:buNone/>
              <a:defRPr sz="913"/>
            </a:lvl7pPr>
            <a:lvl8pPr marL="2921005" indent="0">
              <a:buNone/>
              <a:defRPr sz="913"/>
            </a:lvl8pPr>
            <a:lvl9pPr marL="3338292" indent="0">
              <a:buNone/>
              <a:defRPr sz="91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6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839" y="432964"/>
            <a:ext cx="2691637" cy="1515375"/>
          </a:xfrm>
        </p:spPr>
        <p:txBody>
          <a:bodyPr anchor="b"/>
          <a:lstStyle>
            <a:lvl1pPr>
              <a:defRPr sz="29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47920" y="935084"/>
            <a:ext cx="4224903" cy="4615278"/>
          </a:xfrm>
        </p:spPr>
        <p:txBody>
          <a:bodyPr anchor="t"/>
          <a:lstStyle>
            <a:lvl1pPr marL="0" indent="0">
              <a:buNone/>
              <a:defRPr sz="2921"/>
            </a:lvl1pPr>
            <a:lvl2pPr marL="417286" indent="0">
              <a:buNone/>
              <a:defRPr sz="2556"/>
            </a:lvl2pPr>
            <a:lvl3pPr marL="834573" indent="0">
              <a:buNone/>
              <a:defRPr sz="2190"/>
            </a:lvl3pPr>
            <a:lvl4pPr marL="1251859" indent="0">
              <a:buNone/>
              <a:defRPr sz="1825"/>
            </a:lvl4pPr>
            <a:lvl5pPr marL="1669146" indent="0">
              <a:buNone/>
              <a:defRPr sz="1825"/>
            </a:lvl5pPr>
            <a:lvl6pPr marL="2086432" indent="0">
              <a:buNone/>
              <a:defRPr sz="1825"/>
            </a:lvl6pPr>
            <a:lvl7pPr marL="2503719" indent="0">
              <a:buNone/>
              <a:defRPr sz="1825"/>
            </a:lvl7pPr>
            <a:lvl8pPr marL="2921005" indent="0">
              <a:buNone/>
              <a:defRPr sz="1825"/>
            </a:lvl8pPr>
            <a:lvl9pPr marL="3338292" indent="0">
              <a:buNone/>
              <a:defRPr sz="18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839" y="1948339"/>
            <a:ext cx="2691637" cy="3609539"/>
          </a:xfrm>
        </p:spPr>
        <p:txBody>
          <a:bodyPr/>
          <a:lstStyle>
            <a:lvl1pPr marL="0" indent="0">
              <a:buNone/>
              <a:defRPr sz="1460"/>
            </a:lvl1pPr>
            <a:lvl2pPr marL="417286" indent="0">
              <a:buNone/>
              <a:defRPr sz="1278"/>
            </a:lvl2pPr>
            <a:lvl3pPr marL="834573" indent="0">
              <a:buNone/>
              <a:defRPr sz="1095"/>
            </a:lvl3pPr>
            <a:lvl4pPr marL="1251859" indent="0">
              <a:buNone/>
              <a:defRPr sz="913"/>
            </a:lvl4pPr>
            <a:lvl5pPr marL="1669146" indent="0">
              <a:buNone/>
              <a:defRPr sz="913"/>
            </a:lvl5pPr>
            <a:lvl6pPr marL="2086432" indent="0">
              <a:buNone/>
              <a:defRPr sz="913"/>
            </a:lvl6pPr>
            <a:lvl7pPr marL="2503719" indent="0">
              <a:buNone/>
              <a:defRPr sz="913"/>
            </a:lvl7pPr>
            <a:lvl8pPr marL="2921005" indent="0">
              <a:buNone/>
              <a:defRPr sz="913"/>
            </a:lvl8pPr>
            <a:lvl9pPr marL="3338292" indent="0">
              <a:buNone/>
              <a:defRPr sz="91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3753" y="345771"/>
            <a:ext cx="7197983" cy="1255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53" y="1728850"/>
            <a:ext cx="7197983" cy="412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3752" y="6019406"/>
            <a:ext cx="1877735" cy="34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443" y="6019406"/>
            <a:ext cx="2816602" cy="34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4001" y="6019406"/>
            <a:ext cx="1877735" cy="34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34573" rtl="0" eaLnBrk="1" latinLnBrk="0" hangingPunct="1">
        <a:lnSpc>
          <a:spcPct val="90000"/>
        </a:lnSpc>
        <a:spcBef>
          <a:spcPct val="0"/>
        </a:spcBef>
        <a:buNone/>
        <a:defRPr sz="40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643" indent="-208643" algn="l" defTabSz="834573" rtl="0" eaLnBrk="1" latinLnBrk="0" hangingPunct="1">
        <a:lnSpc>
          <a:spcPct val="90000"/>
        </a:lnSpc>
        <a:spcBef>
          <a:spcPts val="913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1pPr>
      <a:lvl2pPr marL="625930" indent="-208643" algn="l" defTabSz="834573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2190" kern="1200">
          <a:solidFill>
            <a:schemeClr val="tx1"/>
          </a:solidFill>
          <a:latin typeface="+mn-lt"/>
          <a:ea typeface="+mn-ea"/>
          <a:cs typeface="+mn-cs"/>
        </a:defRPr>
      </a:lvl2pPr>
      <a:lvl3pPr marL="1043216" indent="-208643" algn="l" defTabSz="834573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825" kern="1200">
          <a:solidFill>
            <a:schemeClr val="tx1"/>
          </a:solidFill>
          <a:latin typeface="+mn-lt"/>
          <a:ea typeface="+mn-ea"/>
          <a:cs typeface="+mn-cs"/>
        </a:defRPr>
      </a:lvl3pPr>
      <a:lvl4pPr marL="1460503" indent="-208643" algn="l" defTabSz="834573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4pPr>
      <a:lvl5pPr marL="1877789" indent="-208643" algn="l" defTabSz="834573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5pPr>
      <a:lvl6pPr marL="2295075" indent="-208643" algn="l" defTabSz="834573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6pPr>
      <a:lvl7pPr marL="2712362" indent="-208643" algn="l" defTabSz="834573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7pPr>
      <a:lvl8pPr marL="3129648" indent="-208643" algn="l" defTabSz="834573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8pPr>
      <a:lvl9pPr marL="3546935" indent="-208643" algn="l" defTabSz="834573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1pPr>
      <a:lvl2pPr marL="417286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2pPr>
      <a:lvl3pPr marL="834573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3pPr>
      <a:lvl4pPr marL="1251859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4pPr>
      <a:lvl5pPr marL="1669146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5pPr>
      <a:lvl6pPr marL="2086432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6pPr>
      <a:lvl7pPr marL="2503719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7pPr>
      <a:lvl8pPr marL="2921005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8pPr>
      <a:lvl9pPr marL="3338292" algn="l" defTabSz="834573" rtl="0" eaLnBrk="1" latinLnBrk="0" hangingPunct="1">
        <a:defRPr sz="16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A76DFD2-AEC6-978E-EDB1-76FA96AFC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6" t="14551" r="3859" b="14728"/>
          <a:stretch/>
        </p:blipFill>
        <p:spPr>
          <a:xfrm>
            <a:off x="353618" y="4919658"/>
            <a:ext cx="7632419" cy="13128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AF4CE4E-8F25-6E61-BC6F-10859F263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4" t="12073" r="3516" b="15343"/>
          <a:stretch/>
        </p:blipFill>
        <p:spPr>
          <a:xfrm>
            <a:off x="321085" y="2717412"/>
            <a:ext cx="7620001" cy="132743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81386AC-1CCC-1D4B-F785-5F54B178EB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1" t="12613" r="3457" b="12972"/>
          <a:stretch/>
        </p:blipFill>
        <p:spPr>
          <a:xfrm>
            <a:off x="321085" y="471615"/>
            <a:ext cx="7605915" cy="1346528"/>
          </a:xfrm>
          <a:prstGeom prst="rect">
            <a:avLst/>
          </a:prstGeom>
        </p:spPr>
      </p:pic>
      <p:sp>
        <p:nvSpPr>
          <p:cNvPr id="4" name="文本框 9">
            <a:extLst>
              <a:ext uri="{FF2B5EF4-FFF2-40B4-BE49-F238E27FC236}">
                <a16:creationId xmlns:a16="http://schemas.microsoft.com/office/drawing/2014/main" id="{DF44981F-B51E-6E1B-FE3E-BEEDFDD8B4A5}"/>
              </a:ext>
            </a:extLst>
          </p:cNvPr>
          <p:cNvSpPr txBox="1"/>
          <p:nvPr/>
        </p:nvSpPr>
        <p:spPr>
          <a:xfrm>
            <a:off x="235336" y="61712"/>
            <a:ext cx="413896" cy="336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(a)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18322B67-7774-C248-98CB-DB09E60B3FF1}"/>
              </a:ext>
            </a:extLst>
          </p:cNvPr>
          <p:cNvSpPr txBox="1"/>
          <p:nvPr/>
        </p:nvSpPr>
        <p:spPr>
          <a:xfrm>
            <a:off x="2669598" y="2194009"/>
            <a:ext cx="27436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Residual surface error</a:t>
            </a:r>
          </a:p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PV = 20.84 nm, RMS = 0.26 nm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71C655E-F9A2-8F1E-74C8-7EB0F7414403}"/>
              </a:ext>
            </a:extLst>
          </p:cNvPr>
          <p:cNvCxnSpPr>
            <a:cxnSpLocks/>
          </p:cNvCxnSpPr>
          <p:nvPr/>
        </p:nvCxnSpPr>
        <p:spPr>
          <a:xfrm>
            <a:off x="731342" y="4069866"/>
            <a:ext cx="3987" cy="265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FDA98D7-9A5A-88F2-92F8-9BCD6A2B28D4}"/>
              </a:ext>
            </a:extLst>
          </p:cNvPr>
          <p:cNvCxnSpPr>
            <a:cxnSpLocks/>
          </p:cNvCxnSpPr>
          <p:nvPr/>
        </p:nvCxnSpPr>
        <p:spPr>
          <a:xfrm>
            <a:off x="7372983" y="4069866"/>
            <a:ext cx="0" cy="265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5866CD-366D-C1A6-8EAF-3EC09B673181}"/>
              </a:ext>
            </a:extLst>
          </p:cNvPr>
          <p:cNvCxnSpPr>
            <a:cxnSpLocks/>
          </p:cNvCxnSpPr>
          <p:nvPr/>
        </p:nvCxnSpPr>
        <p:spPr>
          <a:xfrm>
            <a:off x="735329" y="4279027"/>
            <a:ext cx="6637654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9">
            <a:extLst>
              <a:ext uri="{FF2B5EF4-FFF2-40B4-BE49-F238E27FC236}">
                <a16:creationId xmlns:a16="http://schemas.microsoft.com/office/drawing/2014/main" id="{2AE99637-4581-99AF-B846-F641E776A4B4}"/>
              </a:ext>
            </a:extLst>
          </p:cNvPr>
          <p:cNvSpPr txBox="1"/>
          <p:nvPr/>
        </p:nvSpPr>
        <p:spPr>
          <a:xfrm>
            <a:off x="3695952" y="4027966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92 mm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93EB7CF-34A9-19C8-677E-F92DADA50F7A}"/>
              </a:ext>
            </a:extLst>
          </p:cNvPr>
          <p:cNvCxnSpPr>
            <a:cxnSpLocks/>
          </p:cNvCxnSpPr>
          <p:nvPr/>
        </p:nvCxnSpPr>
        <p:spPr>
          <a:xfrm>
            <a:off x="121176" y="3753383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2183207-D85B-C79F-776E-32A2ADA25463}"/>
              </a:ext>
            </a:extLst>
          </p:cNvPr>
          <p:cNvCxnSpPr>
            <a:cxnSpLocks/>
          </p:cNvCxnSpPr>
          <p:nvPr/>
        </p:nvCxnSpPr>
        <p:spPr>
          <a:xfrm>
            <a:off x="121176" y="2989815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2DE9859-3FC9-E24F-D91E-02088AD8E156}"/>
              </a:ext>
            </a:extLst>
          </p:cNvPr>
          <p:cNvCxnSpPr>
            <a:cxnSpLocks/>
          </p:cNvCxnSpPr>
          <p:nvPr/>
        </p:nvCxnSpPr>
        <p:spPr>
          <a:xfrm flipH="1" flipV="1">
            <a:off x="241404" y="2989815"/>
            <a:ext cx="1085" cy="763568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9">
            <a:extLst>
              <a:ext uri="{FF2B5EF4-FFF2-40B4-BE49-F238E27FC236}">
                <a16:creationId xmlns:a16="http://schemas.microsoft.com/office/drawing/2014/main" id="{6DA8CE8D-3007-6567-2FBE-294CC5C3A338}"/>
              </a:ext>
            </a:extLst>
          </p:cNvPr>
          <p:cNvSpPr txBox="1"/>
          <p:nvPr/>
        </p:nvSpPr>
        <p:spPr>
          <a:xfrm rot="16200000">
            <a:off x="-213025" y="3241291"/>
            <a:ext cx="6527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16mm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id="{2EF64847-C7B4-8BAC-B463-1D5663F061BC}"/>
              </a:ext>
            </a:extLst>
          </p:cNvPr>
          <p:cNvSpPr txBox="1"/>
          <p:nvPr/>
        </p:nvSpPr>
        <p:spPr>
          <a:xfrm>
            <a:off x="7602460" y="2437678"/>
            <a:ext cx="5309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[nm]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4" name="文本框 9">
            <a:extLst>
              <a:ext uri="{FF2B5EF4-FFF2-40B4-BE49-F238E27FC236}">
                <a16:creationId xmlns:a16="http://schemas.microsoft.com/office/drawing/2014/main" id="{4F86F8E1-BA8B-8B57-12A7-7384517FF991}"/>
              </a:ext>
            </a:extLst>
          </p:cNvPr>
          <p:cNvSpPr txBox="1"/>
          <p:nvPr/>
        </p:nvSpPr>
        <p:spPr>
          <a:xfrm>
            <a:off x="7857381" y="3785107"/>
            <a:ext cx="5519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-0.6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5" name="文本框 9">
            <a:extLst>
              <a:ext uri="{FF2B5EF4-FFF2-40B4-BE49-F238E27FC236}">
                <a16:creationId xmlns:a16="http://schemas.microsoft.com/office/drawing/2014/main" id="{C848FE82-CC59-04A5-A6AD-A19568C13CFD}"/>
              </a:ext>
            </a:extLst>
          </p:cNvPr>
          <p:cNvSpPr txBox="1"/>
          <p:nvPr/>
        </p:nvSpPr>
        <p:spPr>
          <a:xfrm>
            <a:off x="7961478" y="2734245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0.6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90B19831-F92B-FAAC-B47B-E0FB679F98BD}"/>
              </a:ext>
            </a:extLst>
          </p:cNvPr>
          <p:cNvSpPr txBox="1"/>
          <p:nvPr/>
        </p:nvSpPr>
        <p:spPr>
          <a:xfrm>
            <a:off x="235336" y="2366245"/>
            <a:ext cx="421910" cy="336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(b)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224" name="文本框 9">
            <a:extLst>
              <a:ext uri="{FF2B5EF4-FFF2-40B4-BE49-F238E27FC236}">
                <a16:creationId xmlns:a16="http://schemas.microsoft.com/office/drawing/2014/main" id="{0FA51451-C90D-07F7-8776-CCFA827C1C34}"/>
              </a:ext>
            </a:extLst>
          </p:cNvPr>
          <p:cNvSpPr txBox="1"/>
          <p:nvPr/>
        </p:nvSpPr>
        <p:spPr>
          <a:xfrm>
            <a:off x="2669598" y="-10442"/>
            <a:ext cx="27436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Residual surface error</a:t>
            </a:r>
          </a:p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PV = 20.95 nm, RMS = 0.20 nm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225" name="文本框 9">
            <a:extLst>
              <a:ext uri="{FF2B5EF4-FFF2-40B4-BE49-F238E27FC236}">
                <a16:creationId xmlns:a16="http://schemas.microsoft.com/office/drawing/2014/main" id="{DD7EBCAF-E3CC-784D-2841-D3A384FEEEC4}"/>
              </a:ext>
            </a:extLst>
          </p:cNvPr>
          <p:cNvSpPr txBox="1"/>
          <p:nvPr/>
        </p:nvSpPr>
        <p:spPr>
          <a:xfrm>
            <a:off x="7627382" y="232597"/>
            <a:ext cx="5309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[nm]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26" name="文本框 9">
            <a:extLst>
              <a:ext uri="{FF2B5EF4-FFF2-40B4-BE49-F238E27FC236}">
                <a16:creationId xmlns:a16="http://schemas.microsoft.com/office/drawing/2014/main" id="{9A9BAA99-A625-E77A-815B-9F3EB13F6586}"/>
              </a:ext>
            </a:extLst>
          </p:cNvPr>
          <p:cNvSpPr txBox="1"/>
          <p:nvPr/>
        </p:nvSpPr>
        <p:spPr>
          <a:xfrm>
            <a:off x="7872812" y="1571203"/>
            <a:ext cx="5519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-0.6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27" name="文本框 9">
            <a:extLst>
              <a:ext uri="{FF2B5EF4-FFF2-40B4-BE49-F238E27FC236}">
                <a16:creationId xmlns:a16="http://schemas.microsoft.com/office/drawing/2014/main" id="{D0093D12-71FC-E5BC-949B-0511505E5124}"/>
              </a:ext>
            </a:extLst>
          </p:cNvPr>
          <p:cNvSpPr txBox="1"/>
          <p:nvPr/>
        </p:nvSpPr>
        <p:spPr>
          <a:xfrm>
            <a:off x="7944809" y="520341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0.6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D51FCDBE-416F-E3E4-87BE-FDD6BA3A09C6}"/>
              </a:ext>
            </a:extLst>
          </p:cNvPr>
          <p:cNvCxnSpPr>
            <a:cxnSpLocks/>
          </p:cNvCxnSpPr>
          <p:nvPr/>
        </p:nvCxnSpPr>
        <p:spPr>
          <a:xfrm>
            <a:off x="731342" y="1840693"/>
            <a:ext cx="3987" cy="265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3A9A5BF5-5401-267F-6365-CDA22167E1CC}"/>
              </a:ext>
            </a:extLst>
          </p:cNvPr>
          <p:cNvCxnSpPr>
            <a:cxnSpLocks/>
          </p:cNvCxnSpPr>
          <p:nvPr/>
        </p:nvCxnSpPr>
        <p:spPr>
          <a:xfrm>
            <a:off x="7372983" y="1853435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0E0EB51E-6D54-F312-3556-B1A157CC8B68}"/>
              </a:ext>
            </a:extLst>
          </p:cNvPr>
          <p:cNvCxnSpPr>
            <a:cxnSpLocks/>
          </p:cNvCxnSpPr>
          <p:nvPr/>
        </p:nvCxnSpPr>
        <p:spPr>
          <a:xfrm>
            <a:off x="735329" y="2021279"/>
            <a:ext cx="6637654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9">
            <a:extLst>
              <a:ext uri="{FF2B5EF4-FFF2-40B4-BE49-F238E27FC236}">
                <a16:creationId xmlns:a16="http://schemas.microsoft.com/office/drawing/2014/main" id="{51F587B3-D3B0-578B-387E-CF88933AA6A7}"/>
              </a:ext>
            </a:extLst>
          </p:cNvPr>
          <p:cNvSpPr txBox="1"/>
          <p:nvPr/>
        </p:nvSpPr>
        <p:spPr>
          <a:xfrm>
            <a:off x="3695952" y="1770218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92 mm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2F20F283-20AA-D350-80B9-0039DE6507B2}"/>
              </a:ext>
            </a:extLst>
          </p:cNvPr>
          <p:cNvCxnSpPr>
            <a:cxnSpLocks/>
          </p:cNvCxnSpPr>
          <p:nvPr/>
        </p:nvCxnSpPr>
        <p:spPr>
          <a:xfrm>
            <a:off x="121176" y="1591780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4ABC7304-6890-D9E2-B01A-516EFD4784BC}"/>
              </a:ext>
            </a:extLst>
          </p:cNvPr>
          <p:cNvCxnSpPr>
            <a:cxnSpLocks/>
          </p:cNvCxnSpPr>
          <p:nvPr/>
        </p:nvCxnSpPr>
        <p:spPr>
          <a:xfrm>
            <a:off x="121176" y="828212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FA7A9719-3D60-B20C-39DB-25BE31820D60}"/>
              </a:ext>
            </a:extLst>
          </p:cNvPr>
          <p:cNvCxnSpPr>
            <a:cxnSpLocks/>
          </p:cNvCxnSpPr>
          <p:nvPr/>
        </p:nvCxnSpPr>
        <p:spPr>
          <a:xfrm flipH="1" flipV="1">
            <a:off x="241404" y="828212"/>
            <a:ext cx="1085" cy="763568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本框 9">
            <a:extLst>
              <a:ext uri="{FF2B5EF4-FFF2-40B4-BE49-F238E27FC236}">
                <a16:creationId xmlns:a16="http://schemas.microsoft.com/office/drawing/2014/main" id="{0ADE4F12-E48C-7163-4B67-73A5EE8772F3}"/>
              </a:ext>
            </a:extLst>
          </p:cNvPr>
          <p:cNvSpPr txBox="1"/>
          <p:nvPr/>
        </p:nvSpPr>
        <p:spPr>
          <a:xfrm rot="16200000">
            <a:off x="-213025" y="1079688"/>
            <a:ext cx="6527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16mm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45" name="文本框 9">
            <a:extLst>
              <a:ext uri="{FF2B5EF4-FFF2-40B4-BE49-F238E27FC236}">
                <a16:creationId xmlns:a16="http://schemas.microsoft.com/office/drawing/2014/main" id="{DDFB5216-9B36-92CC-AFC3-7CEB92EEBEE6}"/>
              </a:ext>
            </a:extLst>
          </p:cNvPr>
          <p:cNvSpPr txBox="1"/>
          <p:nvPr/>
        </p:nvSpPr>
        <p:spPr>
          <a:xfrm>
            <a:off x="2669598" y="4384154"/>
            <a:ext cx="27436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Residual surface error</a:t>
            </a:r>
          </a:p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PV = 20.36 nm, RMS = 0.52 nm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2FDB6E19-E9F3-D8F7-D613-66B98F1E8857}"/>
              </a:ext>
            </a:extLst>
          </p:cNvPr>
          <p:cNvCxnSpPr>
            <a:cxnSpLocks/>
          </p:cNvCxnSpPr>
          <p:nvPr/>
        </p:nvCxnSpPr>
        <p:spPr>
          <a:xfrm>
            <a:off x="735328" y="6225879"/>
            <a:ext cx="0" cy="242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0A7D24D2-0497-5F5D-E021-1C66AE1E4446}"/>
              </a:ext>
            </a:extLst>
          </p:cNvPr>
          <p:cNvCxnSpPr>
            <a:cxnSpLocks/>
          </p:cNvCxnSpPr>
          <p:nvPr/>
        </p:nvCxnSpPr>
        <p:spPr>
          <a:xfrm>
            <a:off x="7182483" y="6253703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DBDB7AD8-05AD-38FF-771E-BD6F3C01A8C0}"/>
              </a:ext>
            </a:extLst>
          </p:cNvPr>
          <p:cNvCxnSpPr>
            <a:cxnSpLocks/>
          </p:cNvCxnSpPr>
          <p:nvPr/>
        </p:nvCxnSpPr>
        <p:spPr>
          <a:xfrm>
            <a:off x="735329" y="6412022"/>
            <a:ext cx="6447154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9">
            <a:extLst>
              <a:ext uri="{FF2B5EF4-FFF2-40B4-BE49-F238E27FC236}">
                <a16:creationId xmlns:a16="http://schemas.microsoft.com/office/drawing/2014/main" id="{AFDD45AB-CB26-213D-8D87-A28C1E41E129}"/>
              </a:ext>
            </a:extLst>
          </p:cNvPr>
          <p:cNvSpPr txBox="1"/>
          <p:nvPr/>
        </p:nvSpPr>
        <p:spPr>
          <a:xfrm>
            <a:off x="3695952" y="6160961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92 mm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11471339-F979-B30B-AFF4-ABEC0BF3B9C2}"/>
              </a:ext>
            </a:extLst>
          </p:cNvPr>
          <p:cNvCxnSpPr>
            <a:cxnSpLocks/>
          </p:cNvCxnSpPr>
          <p:nvPr/>
        </p:nvCxnSpPr>
        <p:spPr>
          <a:xfrm>
            <a:off x="140077" y="5905428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F93F6B5A-EA70-F06F-1738-C15AD0893EF3}"/>
              </a:ext>
            </a:extLst>
          </p:cNvPr>
          <p:cNvCxnSpPr>
            <a:cxnSpLocks/>
          </p:cNvCxnSpPr>
          <p:nvPr/>
        </p:nvCxnSpPr>
        <p:spPr>
          <a:xfrm>
            <a:off x="140077" y="5141860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0CF36EF8-FA64-EF06-7614-ADDD3906EE85}"/>
              </a:ext>
            </a:extLst>
          </p:cNvPr>
          <p:cNvCxnSpPr>
            <a:cxnSpLocks/>
          </p:cNvCxnSpPr>
          <p:nvPr/>
        </p:nvCxnSpPr>
        <p:spPr>
          <a:xfrm flipH="1" flipV="1">
            <a:off x="260305" y="5141860"/>
            <a:ext cx="1085" cy="763568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文本框 9">
            <a:extLst>
              <a:ext uri="{FF2B5EF4-FFF2-40B4-BE49-F238E27FC236}">
                <a16:creationId xmlns:a16="http://schemas.microsoft.com/office/drawing/2014/main" id="{474DB067-E608-30CD-6433-D7DFA61760DC}"/>
              </a:ext>
            </a:extLst>
          </p:cNvPr>
          <p:cNvSpPr txBox="1"/>
          <p:nvPr/>
        </p:nvSpPr>
        <p:spPr>
          <a:xfrm rot="16200000">
            <a:off x="-194124" y="5393336"/>
            <a:ext cx="6527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16mm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54" name="文本框 9">
            <a:extLst>
              <a:ext uri="{FF2B5EF4-FFF2-40B4-BE49-F238E27FC236}">
                <a16:creationId xmlns:a16="http://schemas.microsoft.com/office/drawing/2014/main" id="{F4843B46-0D55-A03E-3DCF-0E1EE81A0889}"/>
              </a:ext>
            </a:extLst>
          </p:cNvPr>
          <p:cNvSpPr txBox="1"/>
          <p:nvPr/>
        </p:nvSpPr>
        <p:spPr>
          <a:xfrm>
            <a:off x="7591924" y="4647770"/>
            <a:ext cx="5309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[nm]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55" name="文本框 9">
            <a:extLst>
              <a:ext uri="{FF2B5EF4-FFF2-40B4-BE49-F238E27FC236}">
                <a16:creationId xmlns:a16="http://schemas.microsoft.com/office/drawing/2014/main" id="{69946D18-A219-D105-2C37-1B8024B8BFFA}"/>
              </a:ext>
            </a:extLst>
          </p:cNvPr>
          <p:cNvSpPr txBox="1"/>
          <p:nvPr/>
        </p:nvSpPr>
        <p:spPr>
          <a:xfrm>
            <a:off x="7857381" y="5918102"/>
            <a:ext cx="5519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-1.5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35B628F5-1C78-0A7E-DB76-7048053F52B6}"/>
              </a:ext>
            </a:extLst>
          </p:cNvPr>
          <p:cNvSpPr txBox="1"/>
          <p:nvPr/>
        </p:nvSpPr>
        <p:spPr>
          <a:xfrm>
            <a:off x="7961478" y="4867240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1.5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39" name="文本框 9">
            <a:extLst>
              <a:ext uri="{FF2B5EF4-FFF2-40B4-BE49-F238E27FC236}">
                <a16:creationId xmlns:a16="http://schemas.microsoft.com/office/drawing/2014/main" id="{AA5A3E4F-CD9D-3151-1983-B0C0B0818644}"/>
              </a:ext>
            </a:extLst>
          </p:cNvPr>
          <p:cNvSpPr txBox="1"/>
          <p:nvPr/>
        </p:nvSpPr>
        <p:spPr>
          <a:xfrm>
            <a:off x="235336" y="4499240"/>
            <a:ext cx="397866" cy="336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(c)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1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</TotalTime>
  <Words>72</Words>
  <Application>Microsoft Office PowerPoint</Application>
  <PresentationFormat>自定义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14</cp:revision>
  <dcterms:created xsi:type="dcterms:W3CDTF">2022-01-27T02:17:45Z</dcterms:created>
  <dcterms:modified xsi:type="dcterms:W3CDTF">2022-08-30T11:32:31Z</dcterms:modified>
</cp:coreProperties>
</file>