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F17D-CA82-080F-58C1-E416734EE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AC9E82-DB6A-FCE0-46DE-00FB55C4A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08CC0-8050-609A-7870-DF24EEE6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C0333-C58E-5738-B335-3167E51C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08AAE-9140-681C-41D1-EED0D6FD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5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76485-2345-6050-892E-F8823D39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C44F2-CB96-B287-B647-BCC92E839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19F6F-B487-AD26-DC52-A047F943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105DA-E985-3E34-7FC9-7687B35B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CC4FE-9E6C-0EFA-3F17-794392B8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DCAF5-13DE-2353-F10C-4C7AC2B98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D94CE-806A-B37F-5F81-91547D9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382B2-38CB-379F-24F3-47EDD2BA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313E6-D9AF-75B7-EF23-8E4E6748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82AB1-3C60-2D0A-79F5-5403458F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9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2C8E7-2511-914C-B037-8435EB6B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4D86A-1A93-61EB-9BD6-66A8DE80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E92BB-58E3-11CD-F0A1-1098B20D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86619-91FD-0442-690B-AF102C96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100B5-A92D-A9BD-3272-F52B23FC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939D-323D-13CC-AD0A-A57AF0F1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6073D-7DD8-FFD5-7469-625AEFD36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860C3-0B5B-910D-A9FA-9D870BAC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552DA-90D4-16ED-9C4C-0A27EC54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BC55-680F-FB98-3EA1-5CD674F1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A30B6-5C23-9F7F-ABBA-60FCD646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91052-16C4-40C1-0004-AC444904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2B3B3-5DA9-8B85-396C-A001FDC7D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FCDAF-1739-37C1-563B-E322C862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C74B7-00FE-8EA7-859A-59F5C0AB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C96C7E-6175-3E58-C94A-0AAA79DF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5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CA197-6C1A-0897-AB57-F3C6CAB2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7781E-E09D-DFBC-F50D-865AA6473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BB4CC7-FBCC-7F2F-3DA4-623BC9B4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598DDC-711F-2913-3F93-B0E504D29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F2A7E2-1C7D-6525-176A-A592D029B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A557B1-56CF-5493-0D5C-835BF7C5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F78A5-8AF5-6312-E598-7808C970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09068F-44D2-788E-4E22-73325265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1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69DF-CD97-91F5-A56C-2781B8A4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88909-2839-189E-D1E2-9DC08A64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3AE671-E7A2-1325-E9CA-168DF1BA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D56D8-9FD2-39BC-CDE4-5B6C850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0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891331-DE74-8E9F-764F-633CD0D8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5B4AE7-79EA-288D-8B9C-EFCD87B2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AD9FE6-CA99-BDE4-4243-8D6B1220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17CAD-ED53-81B9-1A8B-EAB8DAF9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259DE-5EB0-6F27-B104-16040F5A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25134-FDA9-96CE-6901-2D975E4E8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A3DDE-B565-C56E-E41A-19EACCDD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B5933-71A1-EAE9-8162-7FBBE7EE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AD9A3-3FD0-0415-CAF3-620732DE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1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55F83-3F1D-50DC-7A39-52872E05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218928-EBE4-AD4E-2436-A2C59ADF6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84B1A-B60C-2DEA-76AC-DC4463BA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CE19D-E542-DE4B-4948-9D2AE8AB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89D71-4D67-226C-0216-A9DB15A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09B02-55A9-8502-F680-AD2BF3CC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D0766E-A6E6-BE6D-C948-00E41304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AF4CD-FAD4-9F95-E672-437941F0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1DB4D-666D-6A91-33BC-7C3904A8B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8224-B6CD-4EC1-B2F6-28138A15A3A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E1E78-2084-4F93-DA74-F5691D405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D95A5-19E7-45C6-ECA1-703F8246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C29D906-AA66-9352-2905-0538FF3BE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5" t="21966" r="14446" b="26068"/>
          <a:stretch/>
        </p:blipFill>
        <p:spPr>
          <a:xfrm>
            <a:off x="1603024" y="1444978"/>
            <a:ext cx="2551288" cy="6434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45AD83-BA8B-1FBA-F2E9-1F1B3B11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392" y="2471208"/>
            <a:ext cx="3333750" cy="1238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F992BB2-E522-4635-4A1B-1A7BF8369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72" t="17863" r="13089" b="26068"/>
          <a:stretch/>
        </p:blipFill>
        <p:spPr>
          <a:xfrm>
            <a:off x="1557868" y="4092222"/>
            <a:ext cx="2641599" cy="694265"/>
          </a:xfrm>
          <a:prstGeom prst="rect">
            <a:avLst/>
          </a:prstGeom>
        </p:spPr>
      </p:pic>
      <p:sp>
        <p:nvSpPr>
          <p:cNvPr id="20" name="文本框 9">
            <a:extLst>
              <a:ext uri="{FF2B5EF4-FFF2-40B4-BE49-F238E27FC236}">
                <a16:creationId xmlns:a16="http://schemas.microsoft.com/office/drawing/2014/main" id="{71E19380-CBBB-ABF3-864B-C1E3CE57E36E}"/>
              </a:ext>
            </a:extLst>
          </p:cNvPr>
          <p:cNvSpPr txBox="1"/>
          <p:nvPr/>
        </p:nvSpPr>
        <p:spPr>
          <a:xfrm>
            <a:off x="1086433" y="1060304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cs typeface="Times New Roman" panose="02020603050405020304" pitchFamily="18" charset="0"/>
              </a:rPr>
              <a:t>(a)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F5C827A-4F5F-5EBA-0136-A782BE8F99FA}"/>
              </a:ext>
            </a:extLst>
          </p:cNvPr>
          <p:cNvGrpSpPr/>
          <p:nvPr/>
        </p:nvGrpSpPr>
        <p:grpSpPr>
          <a:xfrm>
            <a:off x="3840407" y="3927046"/>
            <a:ext cx="718120" cy="893543"/>
            <a:chOff x="3831066" y="3938333"/>
            <a:chExt cx="718120" cy="893543"/>
          </a:xfrm>
        </p:grpSpPr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D7DB5370-EE96-7760-54D2-0AD395157FEA}"/>
                </a:ext>
              </a:extLst>
            </p:cNvPr>
            <p:cNvSpPr txBox="1"/>
            <p:nvPr/>
          </p:nvSpPr>
          <p:spPr>
            <a:xfrm>
              <a:off x="4043265" y="4524099"/>
              <a:ext cx="4870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0.1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9">
              <a:extLst>
                <a:ext uri="{FF2B5EF4-FFF2-40B4-BE49-F238E27FC236}">
                  <a16:creationId xmlns:a16="http://schemas.microsoft.com/office/drawing/2014/main" id="{FFEC8545-0BBF-30A7-BBD1-85FBC19F6780}"/>
                </a:ext>
              </a:extLst>
            </p:cNvPr>
            <p:cNvSpPr txBox="1"/>
            <p:nvPr/>
          </p:nvSpPr>
          <p:spPr>
            <a:xfrm>
              <a:off x="3831066" y="3938333"/>
              <a:ext cx="3642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[s]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9">
              <a:extLst>
                <a:ext uri="{FF2B5EF4-FFF2-40B4-BE49-F238E27FC236}">
                  <a16:creationId xmlns:a16="http://schemas.microsoft.com/office/drawing/2014/main" id="{AFAB68CC-5D06-185D-2796-39A8FA36EBB4}"/>
                </a:ext>
              </a:extLst>
            </p:cNvPr>
            <p:cNvSpPr txBox="1"/>
            <p:nvPr/>
          </p:nvSpPr>
          <p:spPr>
            <a:xfrm>
              <a:off x="4062119" y="4082227"/>
              <a:ext cx="4870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0.3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921FE9F-9543-360C-3605-6DD695D33C41}"/>
              </a:ext>
            </a:extLst>
          </p:cNvPr>
          <p:cNvGrpSpPr/>
          <p:nvPr/>
        </p:nvGrpSpPr>
        <p:grpSpPr>
          <a:xfrm>
            <a:off x="3844295" y="2527791"/>
            <a:ext cx="718120" cy="893543"/>
            <a:chOff x="3831066" y="3938333"/>
            <a:chExt cx="718120" cy="893543"/>
          </a:xfrm>
        </p:grpSpPr>
        <p:sp>
          <p:nvSpPr>
            <p:cNvPr id="46" name="文本框 9">
              <a:extLst>
                <a:ext uri="{FF2B5EF4-FFF2-40B4-BE49-F238E27FC236}">
                  <a16:creationId xmlns:a16="http://schemas.microsoft.com/office/drawing/2014/main" id="{CCD7F9B7-38FA-BACA-A4EB-6F40F41476D3}"/>
                </a:ext>
              </a:extLst>
            </p:cNvPr>
            <p:cNvSpPr txBox="1"/>
            <p:nvPr/>
          </p:nvSpPr>
          <p:spPr>
            <a:xfrm>
              <a:off x="4043265" y="4524099"/>
              <a:ext cx="4870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0.1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9">
              <a:extLst>
                <a:ext uri="{FF2B5EF4-FFF2-40B4-BE49-F238E27FC236}">
                  <a16:creationId xmlns:a16="http://schemas.microsoft.com/office/drawing/2014/main" id="{5B355749-2E59-01BC-0A1B-834775D45353}"/>
                </a:ext>
              </a:extLst>
            </p:cNvPr>
            <p:cNvSpPr txBox="1"/>
            <p:nvPr/>
          </p:nvSpPr>
          <p:spPr>
            <a:xfrm>
              <a:off x="3831066" y="3938333"/>
              <a:ext cx="3642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[s]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9">
              <a:extLst>
                <a:ext uri="{FF2B5EF4-FFF2-40B4-BE49-F238E27FC236}">
                  <a16:creationId xmlns:a16="http://schemas.microsoft.com/office/drawing/2014/main" id="{816D7F86-FD36-9084-1124-2A90ABE88239}"/>
                </a:ext>
              </a:extLst>
            </p:cNvPr>
            <p:cNvSpPr txBox="1"/>
            <p:nvPr/>
          </p:nvSpPr>
          <p:spPr>
            <a:xfrm>
              <a:off x="4062119" y="4082227"/>
              <a:ext cx="4870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0.3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CEE8CA9-DF1E-1FC4-4FA7-22980EBF5084}"/>
              </a:ext>
            </a:extLst>
          </p:cNvPr>
          <p:cNvGrpSpPr/>
          <p:nvPr/>
        </p:nvGrpSpPr>
        <p:grpSpPr>
          <a:xfrm>
            <a:off x="3844295" y="1240679"/>
            <a:ext cx="718120" cy="893543"/>
            <a:chOff x="3831066" y="3938333"/>
            <a:chExt cx="718120" cy="893543"/>
          </a:xfrm>
        </p:grpSpPr>
        <p:sp>
          <p:nvSpPr>
            <p:cNvPr id="50" name="文本框 9">
              <a:extLst>
                <a:ext uri="{FF2B5EF4-FFF2-40B4-BE49-F238E27FC236}">
                  <a16:creationId xmlns:a16="http://schemas.microsoft.com/office/drawing/2014/main" id="{33F88A48-2F7A-A29C-AEB4-F7202032638C}"/>
                </a:ext>
              </a:extLst>
            </p:cNvPr>
            <p:cNvSpPr txBox="1"/>
            <p:nvPr/>
          </p:nvSpPr>
          <p:spPr>
            <a:xfrm>
              <a:off x="4043265" y="4524099"/>
              <a:ext cx="4870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0.1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9">
              <a:extLst>
                <a:ext uri="{FF2B5EF4-FFF2-40B4-BE49-F238E27FC236}">
                  <a16:creationId xmlns:a16="http://schemas.microsoft.com/office/drawing/2014/main" id="{5C6F7A88-F31B-377F-9ADF-6D8BC44E52E5}"/>
                </a:ext>
              </a:extLst>
            </p:cNvPr>
            <p:cNvSpPr txBox="1"/>
            <p:nvPr/>
          </p:nvSpPr>
          <p:spPr>
            <a:xfrm>
              <a:off x="3831066" y="3938333"/>
              <a:ext cx="3642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[s]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9">
              <a:extLst>
                <a:ext uri="{FF2B5EF4-FFF2-40B4-BE49-F238E27FC236}">
                  <a16:creationId xmlns:a16="http://schemas.microsoft.com/office/drawing/2014/main" id="{DFA56A98-2424-AF5A-901D-C71AAE7E0844}"/>
                </a:ext>
              </a:extLst>
            </p:cNvPr>
            <p:cNvSpPr txBox="1"/>
            <p:nvPr/>
          </p:nvSpPr>
          <p:spPr>
            <a:xfrm>
              <a:off x="4062119" y="4082227"/>
              <a:ext cx="4870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0.3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本框 9">
            <a:extLst>
              <a:ext uri="{FF2B5EF4-FFF2-40B4-BE49-F238E27FC236}">
                <a16:creationId xmlns:a16="http://schemas.microsoft.com/office/drawing/2014/main" id="{A0790CB0-F678-7D49-665F-C80F0B0C1B94}"/>
              </a:ext>
            </a:extLst>
          </p:cNvPr>
          <p:cNvSpPr txBox="1"/>
          <p:nvPr/>
        </p:nvSpPr>
        <p:spPr>
          <a:xfrm>
            <a:off x="1548839" y="1130331"/>
            <a:ext cx="23858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Raster, Total t = 8.15 min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56" name="文本框 9">
            <a:extLst>
              <a:ext uri="{FF2B5EF4-FFF2-40B4-BE49-F238E27FC236}">
                <a16:creationId xmlns:a16="http://schemas.microsoft.com/office/drawing/2014/main" id="{0969CF95-F85B-1ABF-4673-E31A6F27C2D7}"/>
              </a:ext>
            </a:extLst>
          </p:cNvPr>
          <p:cNvSpPr txBox="1"/>
          <p:nvPr/>
        </p:nvSpPr>
        <p:spPr>
          <a:xfrm>
            <a:off x="1578704" y="2433661"/>
            <a:ext cx="23858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Maze, Total t = 8.15 min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58" name="文本框 9">
            <a:extLst>
              <a:ext uri="{FF2B5EF4-FFF2-40B4-BE49-F238E27FC236}">
                <a16:creationId xmlns:a16="http://schemas.microsoft.com/office/drawing/2014/main" id="{5E63CC0F-4014-A038-DFD8-32D26E795766}"/>
              </a:ext>
            </a:extLst>
          </p:cNvPr>
          <p:cNvSpPr txBox="1"/>
          <p:nvPr/>
        </p:nvSpPr>
        <p:spPr>
          <a:xfrm>
            <a:off x="1578704" y="3840296"/>
            <a:ext cx="23858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RAP, Total t = 8.15 min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cxnSp>
        <p:nvCxnSpPr>
          <p:cNvPr id="59" name="直接连接符 10">
            <a:extLst>
              <a:ext uri="{FF2B5EF4-FFF2-40B4-BE49-F238E27FC236}">
                <a16:creationId xmlns:a16="http://schemas.microsoft.com/office/drawing/2014/main" id="{21118BF0-6EE3-8F70-609A-67EBAE5B9000}"/>
              </a:ext>
            </a:extLst>
          </p:cNvPr>
          <p:cNvCxnSpPr>
            <a:cxnSpLocks/>
          </p:cNvCxnSpPr>
          <p:nvPr/>
        </p:nvCxnSpPr>
        <p:spPr>
          <a:xfrm>
            <a:off x="3833752" y="4790809"/>
            <a:ext cx="1" cy="2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1">
            <a:extLst>
              <a:ext uri="{FF2B5EF4-FFF2-40B4-BE49-F238E27FC236}">
                <a16:creationId xmlns:a16="http://schemas.microsoft.com/office/drawing/2014/main" id="{D485B762-ECF5-197E-F459-EC5F9E251461}"/>
              </a:ext>
            </a:extLst>
          </p:cNvPr>
          <p:cNvCxnSpPr>
            <a:cxnSpLocks/>
          </p:cNvCxnSpPr>
          <p:nvPr/>
        </p:nvCxnSpPr>
        <p:spPr>
          <a:xfrm>
            <a:off x="1674117" y="4942138"/>
            <a:ext cx="2159635" cy="0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9">
            <a:extLst>
              <a:ext uri="{FF2B5EF4-FFF2-40B4-BE49-F238E27FC236}">
                <a16:creationId xmlns:a16="http://schemas.microsoft.com/office/drawing/2014/main" id="{91ADA625-2892-E083-E871-3C990CC5F713}"/>
              </a:ext>
            </a:extLst>
          </p:cNvPr>
          <p:cNvSpPr txBox="1"/>
          <p:nvPr/>
        </p:nvSpPr>
        <p:spPr>
          <a:xfrm>
            <a:off x="2445398" y="4688363"/>
            <a:ext cx="77296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300" dirty="0">
                <a:cs typeface="Times New Roman" panose="02020603050405020304" pitchFamily="18" charset="0"/>
              </a:rPr>
              <a:t>102 mm</a:t>
            </a:r>
            <a:endParaRPr lang="zh-CN" altLang="en-US" sz="1300" dirty="0">
              <a:cs typeface="Times New Roman" panose="02020603050405020304" pitchFamily="18" charset="0"/>
            </a:endParaRPr>
          </a:p>
        </p:txBody>
      </p:sp>
      <p:cxnSp>
        <p:nvCxnSpPr>
          <p:cNvPr id="62" name="直接连接符 86">
            <a:extLst>
              <a:ext uri="{FF2B5EF4-FFF2-40B4-BE49-F238E27FC236}">
                <a16:creationId xmlns:a16="http://schemas.microsoft.com/office/drawing/2014/main" id="{B117EF59-2BF2-7179-2BE4-DE65A979419D}"/>
              </a:ext>
            </a:extLst>
          </p:cNvPr>
          <p:cNvCxnSpPr>
            <a:cxnSpLocks/>
          </p:cNvCxnSpPr>
          <p:nvPr/>
        </p:nvCxnSpPr>
        <p:spPr>
          <a:xfrm>
            <a:off x="1674117" y="4783189"/>
            <a:ext cx="1" cy="2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13">
            <a:extLst>
              <a:ext uri="{FF2B5EF4-FFF2-40B4-BE49-F238E27FC236}">
                <a16:creationId xmlns:a16="http://schemas.microsoft.com/office/drawing/2014/main" id="{41DE273D-4665-58D5-0A7C-5527E6BBB095}"/>
              </a:ext>
            </a:extLst>
          </p:cNvPr>
          <p:cNvCxnSpPr>
            <a:cxnSpLocks/>
          </p:cNvCxnSpPr>
          <p:nvPr/>
        </p:nvCxnSpPr>
        <p:spPr>
          <a:xfrm>
            <a:off x="1401624" y="4743494"/>
            <a:ext cx="213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>
            <a:extLst>
              <a:ext uri="{FF2B5EF4-FFF2-40B4-BE49-F238E27FC236}">
                <a16:creationId xmlns:a16="http://schemas.microsoft.com/office/drawing/2014/main" id="{D314AD06-7B1A-D611-0217-2A3365727A63}"/>
              </a:ext>
            </a:extLst>
          </p:cNvPr>
          <p:cNvCxnSpPr>
            <a:cxnSpLocks/>
          </p:cNvCxnSpPr>
          <p:nvPr/>
        </p:nvCxnSpPr>
        <p:spPr>
          <a:xfrm>
            <a:off x="1401624" y="4185666"/>
            <a:ext cx="213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5">
            <a:extLst>
              <a:ext uri="{FF2B5EF4-FFF2-40B4-BE49-F238E27FC236}">
                <a16:creationId xmlns:a16="http://schemas.microsoft.com/office/drawing/2014/main" id="{ACCE4E53-EC5E-34CA-D073-C2A6543D5BC7}"/>
              </a:ext>
            </a:extLst>
          </p:cNvPr>
          <p:cNvCxnSpPr>
            <a:cxnSpLocks/>
          </p:cNvCxnSpPr>
          <p:nvPr/>
        </p:nvCxnSpPr>
        <p:spPr>
          <a:xfrm flipV="1">
            <a:off x="1522936" y="4185666"/>
            <a:ext cx="0" cy="55782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9">
            <a:extLst>
              <a:ext uri="{FF2B5EF4-FFF2-40B4-BE49-F238E27FC236}">
                <a16:creationId xmlns:a16="http://schemas.microsoft.com/office/drawing/2014/main" id="{CFB6FA1E-CC62-2C08-EABB-26140D92DCD6}"/>
              </a:ext>
            </a:extLst>
          </p:cNvPr>
          <p:cNvSpPr txBox="1"/>
          <p:nvPr/>
        </p:nvSpPr>
        <p:spPr>
          <a:xfrm rot="16200000">
            <a:off x="1048758" y="4325643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300" dirty="0">
                <a:cs typeface="Times New Roman" panose="02020603050405020304" pitchFamily="18" charset="0"/>
              </a:rPr>
              <a:t>16 mm</a:t>
            </a:r>
            <a:endParaRPr lang="zh-CN" altLang="en-US" sz="1300" dirty="0">
              <a:cs typeface="Times New Roman" panose="02020603050405020304" pitchFamily="18" charset="0"/>
            </a:endParaRPr>
          </a:p>
        </p:txBody>
      </p:sp>
      <p:cxnSp>
        <p:nvCxnSpPr>
          <p:cNvPr id="70" name="直接连接符 10">
            <a:extLst>
              <a:ext uri="{FF2B5EF4-FFF2-40B4-BE49-F238E27FC236}">
                <a16:creationId xmlns:a16="http://schemas.microsoft.com/office/drawing/2014/main" id="{B80C8AB0-40C8-1B98-5FBD-AE8499D978FA}"/>
              </a:ext>
            </a:extLst>
          </p:cNvPr>
          <p:cNvCxnSpPr>
            <a:cxnSpLocks/>
          </p:cNvCxnSpPr>
          <p:nvPr/>
        </p:nvCxnSpPr>
        <p:spPr>
          <a:xfrm>
            <a:off x="3826909" y="3400077"/>
            <a:ext cx="1" cy="2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11">
            <a:extLst>
              <a:ext uri="{FF2B5EF4-FFF2-40B4-BE49-F238E27FC236}">
                <a16:creationId xmlns:a16="http://schemas.microsoft.com/office/drawing/2014/main" id="{17385419-CC57-2725-84FD-27876BB5C609}"/>
              </a:ext>
            </a:extLst>
          </p:cNvPr>
          <p:cNvCxnSpPr>
            <a:cxnSpLocks/>
          </p:cNvCxnSpPr>
          <p:nvPr/>
        </p:nvCxnSpPr>
        <p:spPr>
          <a:xfrm>
            <a:off x="1667274" y="3551406"/>
            <a:ext cx="2159635" cy="0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9">
            <a:extLst>
              <a:ext uri="{FF2B5EF4-FFF2-40B4-BE49-F238E27FC236}">
                <a16:creationId xmlns:a16="http://schemas.microsoft.com/office/drawing/2014/main" id="{EC19D573-AA0B-94EC-98B6-36B8E731D90B}"/>
              </a:ext>
            </a:extLst>
          </p:cNvPr>
          <p:cNvSpPr txBox="1"/>
          <p:nvPr/>
        </p:nvSpPr>
        <p:spPr>
          <a:xfrm>
            <a:off x="2438555" y="3297631"/>
            <a:ext cx="77296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300" dirty="0">
                <a:cs typeface="Times New Roman" panose="02020603050405020304" pitchFamily="18" charset="0"/>
              </a:rPr>
              <a:t>102 mm</a:t>
            </a:r>
            <a:endParaRPr lang="zh-CN" altLang="en-US" sz="1300" dirty="0">
              <a:cs typeface="Times New Roman" panose="02020603050405020304" pitchFamily="18" charset="0"/>
            </a:endParaRPr>
          </a:p>
        </p:txBody>
      </p:sp>
      <p:cxnSp>
        <p:nvCxnSpPr>
          <p:cNvPr id="73" name="直接连接符 86">
            <a:extLst>
              <a:ext uri="{FF2B5EF4-FFF2-40B4-BE49-F238E27FC236}">
                <a16:creationId xmlns:a16="http://schemas.microsoft.com/office/drawing/2014/main" id="{4005E490-FFF6-EF29-10D1-C519CAE2980E}"/>
              </a:ext>
            </a:extLst>
          </p:cNvPr>
          <p:cNvCxnSpPr>
            <a:cxnSpLocks/>
          </p:cNvCxnSpPr>
          <p:nvPr/>
        </p:nvCxnSpPr>
        <p:spPr>
          <a:xfrm>
            <a:off x="1667274" y="3392457"/>
            <a:ext cx="1" cy="2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10">
            <a:extLst>
              <a:ext uri="{FF2B5EF4-FFF2-40B4-BE49-F238E27FC236}">
                <a16:creationId xmlns:a16="http://schemas.microsoft.com/office/drawing/2014/main" id="{5AD0885C-0BC2-2C6E-EB75-6D3AC01867C3}"/>
              </a:ext>
            </a:extLst>
          </p:cNvPr>
          <p:cNvCxnSpPr>
            <a:cxnSpLocks/>
          </p:cNvCxnSpPr>
          <p:nvPr/>
        </p:nvCxnSpPr>
        <p:spPr>
          <a:xfrm>
            <a:off x="3814702" y="2098409"/>
            <a:ext cx="1" cy="2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11">
            <a:extLst>
              <a:ext uri="{FF2B5EF4-FFF2-40B4-BE49-F238E27FC236}">
                <a16:creationId xmlns:a16="http://schemas.microsoft.com/office/drawing/2014/main" id="{708B3FF3-6736-8F80-F7B2-980F484D1A07}"/>
              </a:ext>
            </a:extLst>
          </p:cNvPr>
          <p:cNvCxnSpPr>
            <a:cxnSpLocks/>
          </p:cNvCxnSpPr>
          <p:nvPr/>
        </p:nvCxnSpPr>
        <p:spPr>
          <a:xfrm>
            <a:off x="1655067" y="2249738"/>
            <a:ext cx="2159635" cy="0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9">
            <a:extLst>
              <a:ext uri="{FF2B5EF4-FFF2-40B4-BE49-F238E27FC236}">
                <a16:creationId xmlns:a16="http://schemas.microsoft.com/office/drawing/2014/main" id="{AACE5B02-9FD1-D102-FFEF-F0A07ADA8DBD}"/>
              </a:ext>
            </a:extLst>
          </p:cNvPr>
          <p:cNvSpPr txBox="1"/>
          <p:nvPr/>
        </p:nvSpPr>
        <p:spPr>
          <a:xfrm>
            <a:off x="2426348" y="1995963"/>
            <a:ext cx="77296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300" dirty="0">
                <a:cs typeface="Times New Roman" panose="02020603050405020304" pitchFamily="18" charset="0"/>
              </a:rPr>
              <a:t>102 mm</a:t>
            </a:r>
            <a:endParaRPr lang="zh-CN" altLang="en-US" sz="1300" dirty="0">
              <a:cs typeface="Times New Roman" panose="02020603050405020304" pitchFamily="18" charset="0"/>
            </a:endParaRPr>
          </a:p>
        </p:txBody>
      </p:sp>
      <p:cxnSp>
        <p:nvCxnSpPr>
          <p:cNvPr id="77" name="直接连接符 86">
            <a:extLst>
              <a:ext uri="{FF2B5EF4-FFF2-40B4-BE49-F238E27FC236}">
                <a16:creationId xmlns:a16="http://schemas.microsoft.com/office/drawing/2014/main" id="{4CEC888B-7554-F14B-21D6-BE9084C50917}"/>
              </a:ext>
            </a:extLst>
          </p:cNvPr>
          <p:cNvCxnSpPr>
            <a:cxnSpLocks/>
          </p:cNvCxnSpPr>
          <p:nvPr/>
        </p:nvCxnSpPr>
        <p:spPr>
          <a:xfrm>
            <a:off x="1655067" y="2090789"/>
            <a:ext cx="1" cy="2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13">
            <a:extLst>
              <a:ext uri="{FF2B5EF4-FFF2-40B4-BE49-F238E27FC236}">
                <a16:creationId xmlns:a16="http://schemas.microsoft.com/office/drawing/2014/main" id="{B3871C52-F20D-504A-4B14-B070D7DEB074}"/>
              </a:ext>
            </a:extLst>
          </p:cNvPr>
          <p:cNvCxnSpPr>
            <a:cxnSpLocks/>
          </p:cNvCxnSpPr>
          <p:nvPr/>
        </p:nvCxnSpPr>
        <p:spPr>
          <a:xfrm>
            <a:off x="1401853" y="3347907"/>
            <a:ext cx="213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14">
            <a:extLst>
              <a:ext uri="{FF2B5EF4-FFF2-40B4-BE49-F238E27FC236}">
                <a16:creationId xmlns:a16="http://schemas.microsoft.com/office/drawing/2014/main" id="{0382E487-C2FF-56B9-579F-7CA6F5314717}"/>
              </a:ext>
            </a:extLst>
          </p:cNvPr>
          <p:cNvCxnSpPr>
            <a:cxnSpLocks/>
          </p:cNvCxnSpPr>
          <p:nvPr/>
        </p:nvCxnSpPr>
        <p:spPr>
          <a:xfrm>
            <a:off x="1401853" y="2790079"/>
            <a:ext cx="213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5">
            <a:extLst>
              <a:ext uri="{FF2B5EF4-FFF2-40B4-BE49-F238E27FC236}">
                <a16:creationId xmlns:a16="http://schemas.microsoft.com/office/drawing/2014/main" id="{914AD2F8-7299-07AF-11DC-889CEAF91D1B}"/>
              </a:ext>
            </a:extLst>
          </p:cNvPr>
          <p:cNvCxnSpPr>
            <a:cxnSpLocks/>
          </p:cNvCxnSpPr>
          <p:nvPr/>
        </p:nvCxnSpPr>
        <p:spPr>
          <a:xfrm flipV="1">
            <a:off x="1523165" y="2790079"/>
            <a:ext cx="0" cy="55782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9">
            <a:extLst>
              <a:ext uri="{FF2B5EF4-FFF2-40B4-BE49-F238E27FC236}">
                <a16:creationId xmlns:a16="http://schemas.microsoft.com/office/drawing/2014/main" id="{0922B7E2-A2C0-1AF7-2475-87087D70EFB6}"/>
              </a:ext>
            </a:extLst>
          </p:cNvPr>
          <p:cNvSpPr txBox="1"/>
          <p:nvPr/>
        </p:nvSpPr>
        <p:spPr>
          <a:xfrm rot="16200000">
            <a:off x="1048987" y="2930056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300" dirty="0">
                <a:cs typeface="Times New Roman" panose="02020603050405020304" pitchFamily="18" charset="0"/>
              </a:rPr>
              <a:t>16 mm</a:t>
            </a:r>
            <a:endParaRPr lang="zh-CN" altLang="en-US" sz="1300" dirty="0">
              <a:cs typeface="Times New Roman" panose="02020603050405020304" pitchFamily="18" charset="0"/>
            </a:endParaRPr>
          </a:p>
        </p:txBody>
      </p:sp>
      <p:cxnSp>
        <p:nvCxnSpPr>
          <p:cNvPr id="82" name="直接连接符 13">
            <a:extLst>
              <a:ext uri="{FF2B5EF4-FFF2-40B4-BE49-F238E27FC236}">
                <a16:creationId xmlns:a16="http://schemas.microsoft.com/office/drawing/2014/main" id="{4DDA6D08-8FF6-BA2A-7367-272C4CC49E91}"/>
              </a:ext>
            </a:extLst>
          </p:cNvPr>
          <p:cNvCxnSpPr>
            <a:cxnSpLocks/>
          </p:cNvCxnSpPr>
          <p:nvPr/>
        </p:nvCxnSpPr>
        <p:spPr>
          <a:xfrm>
            <a:off x="1399746" y="2057127"/>
            <a:ext cx="213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14">
            <a:extLst>
              <a:ext uri="{FF2B5EF4-FFF2-40B4-BE49-F238E27FC236}">
                <a16:creationId xmlns:a16="http://schemas.microsoft.com/office/drawing/2014/main" id="{46337436-5781-08D4-C096-55E1D6FC4DE9}"/>
              </a:ext>
            </a:extLst>
          </p:cNvPr>
          <p:cNvCxnSpPr>
            <a:cxnSpLocks/>
          </p:cNvCxnSpPr>
          <p:nvPr/>
        </p:nvCxnSpPr>
        <p:spPr>
          <a:xfrm>
            <a:off x="1399746" y="1499299"/>
            <a:ext cx="213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15">
            <a:extLst>
              <a:ext uri="{FF2B5EF4-FFF2-40B4-BE49-F238E27FC236}">
                <a16:creationId xmlns:a16="http://schemas.microsoft.com/office/drawing/2014/main" id="{D6E41F71-4183-05E8-C19F-398279C701F6}"/>
              </a:ext>
            </a:extLst>
          </p:cNvPr>
          <p:cNvCxnSpPr>
            <a:cxnSpLocks/>
          </p:cNvCxnSpPr>
          <p:nvPr/>
        </p:nvCxnSpPr>
        <p:spPr>
          <a:xfrm flipV="1">
            <a:off x="1521058" y="1499299"/>
            <a:ext cx="0" cy="55782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9">
            <a:extLst>
              <a:ext uri="{FF2B5EF4-FFF2-40B4-BE49-F238E27FC236}">
                <a16:creationId xmlns:a16="http://schemas.microsoft.com/office/drawing/2014/main" id="{B4370D5B-2AE3-48C0-16EC-409422FA8E8D}"/>
              </a:ext>
            </a:extLst>
          </p:cNvPr>
          <p:cNvSpPr txBox="1"/>
          <p:nvPr/>
        </p:nvSpPr>
        <p:spPr>
          <a:xfrm rot="16200000">
            <a:off x="1046880" y="1639276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300" dirty="0">
                <a:cs typeface="Times New Roman" panose="02020603050405020304" pitchFamily="18" charset="0"/>
              </a:rPr>
              <a:t>16 mm</a:t>
            </a:r>
            <a:endParaRPr lang="zh-CN" altLang="en-US" sz="1300" dirty="0">
              <a:cs typeface="Times New Roman" panose="02020603050405020304" pitchFamily="18" charset="0"/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C360CD8E-B228-23D8-0864-FD6CF9022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999" y="1130331"/>
            <a:ext cx="3333750" cy="219075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485AFA60-760E-23B4-8CAD-0F6F0D67E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065" y="3421810"/>
            <a:ext cx="3333750" cy="2190750"/>
          </a:xfrm>
          <a:prstGeom prst="rect">
            <a:avLst/>
          </a:prstGeom>
        </p:spPr>
      </p:pic>
      <p:sp>
        <p:nvSpPr>
          <p:cNvPr id="95" name="文本框 9">
            <a:extLst>
              <a:ext uri="{FF2B5EF4-FFF2-40B4-BE49-F238E27FC236}">
                <a16:creationId xmlns:a16="http://schemas.microsoft.com/office/drawing/2014/main" id="{94FBB4F1-8545-9207-203A-80211E800EB6}"/>
              </a:ext>
            </a:extLst>
          </p:cNvPr>
          <p:cNvSpPr txBox="1"/>
          <p:nvPr/>
        </p:nvSpPr>
        <p:spPr>
          <a:xfrm>
            <a:off x="5004015" y="886495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">
            <a:extLst>
              <a:ext uri="{FF2B5EF4-FFF2-40B4-BE49-F238E27FC236}">
                <a16:creationId xmlns:a16="http://schemas.microsoft.com/office/drawing/2014/main" id="{49E60ECF-09FE-ED03-04A0-DADEA50A683D}"/>
              </a:ext>
            </a:extLst>
          </p:cNvPr>
          <p:cNvSpPr txBox="1"/>
          <p:nvPr/>
        </p:nvSpPr>
        <p:spPr>
          <a:xfrm>
            <a:off x="5362713" y="902125"/>
            <a:ext cx="20942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Feed rate in x direction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文本框 9">
            <a:extLst>
              <a:ext uri="{FF2B5EF4-FFF2-40B4-BE49-F238E27FC236}">
                <a16:creationId xmlns:a16="http://schemas.microsoft.com/office/drawing/2014/main" id="{AB1EB9C9-3F5D-0960-076F-6296C2A53424}"/>
              </a:ext>
            </a:extLst>
          </p:cNvPr>
          <p:cNvSpPr txBox="1"/>
          <p:nvPr/>
        </p:nvSpPr>
        <p:spPr>
          <a:xfrm>
            <a:off x="5013937" y="3220687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9">
            <a:extLst>
              <a:ext uri="{FF2B5EF4-FFF2-40B4-BE49-F238E27FC236}">
                <a16:creationId xmlns:a16="http://schemas.microsoft.com/office/drawing/2014/main" id="{2A671D3D-D10D-6430-E62B-E386FBE02FFA}"/>
              </a:ext>
            </a:extLst>
          </p:cNvPr>
          <p:cNvSpPr txBox="1"/>
          <p:nvPr/>
        </p:nvSpPr>
        <p:spPr>
          <a:xfrm>
            <a:off x="5351702" y="3230800"/>
            <a:ext cx="20990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Feed rate in y direction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文本框 9">
            <a:extLst>
              <a:ext uri="{FF2B5EF4-FFF2-40B4-BE49-F238E27FC236}">
                <a16:creationId xmlns:a16="http://schemas.microsoft.com/office/drawing/2014/main" id="{7694CE9F-2B79-3FC1-DB88-5439AC722524}"/>
              </a:ext>
            </a:extLst>
          </p:cNvPr>
          <p:cNvSpPr txBox="1"/>
          <p:nvPr/>
        </p:nvSpPr>
        <p:spPr>
          <a:xfrm>
            <a:off x="4780527" y="2049619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文本框 9">
            <a:extLst>
              <a:ext uri="{FF2B5EF4-FFF2-40B4-BE49-F238E27FC236}">
                <a16:creationId xmlns:a16="http://schemas.microsoft.com/office/drawing/2014/main" id="{7D8854A1-070B-2FC5-669A-7F5ED11A3CD0}"/>
              </a:ext>
            </a:extLst>
          </p:cNvPr>
          <p:cNvSpPr txBox="1"/>
          <p:nvPr/>
        </p:nvSpPr>
        <p:spPr>
          <a:xfrm>
            <a:off x="4790386" y="4350348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DFD5895-D7F9-0B0C-0731-75037A4E3B67}"/>
                  </a:ext>
                </a:extLst>
              </p:cNvPr>
              <p:cNvSpPr txBox="1"/>
              <p:nvPr/>
            </p:nvSpPr>
            <p:spPr>
              <a:xfrm>
                <a:off x="4697934" y="1390861"/>
                <a:ext cx="3674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DFD5895-D7F9-0B0C-0731-75037A4E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934" y="1390861"/>
                <a:ext cx="367473" cy="184666"/>
              </a:xfrm>
              <a:prstGeom prst="rect">
                <a:avLst/>
              </a:prstGeom>
              <a:blipFill>
                <a:blip r:embed="rId7"/>
                <a:stretch>
                  <a:fillRect l="-5000" r="-166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EA5DC49-6CFB-17E5-0A01-5C246F971724}"/>
                  </a:ext>
                </a:extLst>
              </p:cNvPr>
              <p:cNvSpPr txBox="1"/>
              <p:nvPr/>
            </p:nvSpPr>
            <p:spPr>
              <a:xfrm>
                <a:off x="4604658" y="2794519"/>
                <a:ext cx="4828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EA5DC49-6CFB-17E5-0A01-5C246F97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658" y="2794519"/>
                <a:ext cx="482889" cy="184666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138B6BA-A73E-BC00-880F-2247ED446E37}"/>
                  </a:ext>
                </a:extLst>
              </p:cNvPr>
              <p:cNvSpPr txBox="1"/>
              <p:nvPr/>
            </p:nvSpPr>
            <p:spPr>
              <a:xfrm>
                <a:off x="4712057" y="3656685"/>
                <a:ext cx="367472" cy="196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138B6BA-A73E-BC00-880F-2247ED44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57" y="3656685"/>
                <a:ext cx="367472" cy="196272"/>
              </a:xfrm>
              <a:prstGeom prst="rect">
                <a:avLst/>
              </a:prstGeom>
              <a:blipFill>
                <a:blip r:embed="rId9"/>
                <a:stretch>
                  <a:fillRect l="-5000" t="-3125" r="-1667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D744ABD-8E3B-BDAE-6630-07D52BC2C509}"/>
                  </a:ext>
                </a:extLst>
              </p:cNvPr>
              <p:cNvSpPr txBox="1"/>
              <p:nvPr/>
            </p:nvSpPr>
            <p:spPr>
              <a:xfrm>
                <a:off x="4548941" y="5085320"/>
                <a:ext cx="482889" cy="196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D744ABD-8E3B-BDAE-6630-07D52BC2C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941" y="5085320"/>
                <a:ext cx="482889" cy="196272"/>
              </a:xfrm>
              <a:prstGeom prst="rect">
                <a:avLst/>
              </a:prstGeom>
              <a:blipFill>
                <a:blip r:embed="rId10"/>
                <a:stretch>
                  <a:fillRect t="-3125" r="-1266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矩形 114">
            <a:extLst>
              <a:ext uri="{FF2B5EF4-FFF2-40B4-BE49-F238E27FC236}">
                <a16:creationId xmlns:a16="http://schemas.microsoft.com/office/drawing/2014/main" id="{AE002E1D-BDBB-4659-FD5F-EDF132C198E2}"/>
              </a:ext>
            </a:extLst>
          </p:cNvPr>
          <p:cNvSpPr/>
          <p:nvPr/>
        </p:nvSpPr>
        <p:spPr>
          <a:xfrm>
            <a:off x="6489107" y="1359540"/>
            <a:ext cx="191681" cy="39220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B90C611-27B0-8B2E-E124-1D2C6C7286C4}"/>
              </a:ext>
            </a:extLst>
          </p:cNvPr>
          <p:cNvCxnSpPr>
            <a:cxnSpLocks/>
          </p:cNvCxnSpPr>
          <p:nvPr/>
        </p:nvCxnSpPr>
        <p:spPr>
          <a:xfrm>
            <a:off x="6680788" y="5281592"/>
            <a:ext cx="1425318" cy="2048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137D59E9-27EB-11D0-63EC-743301824F63}"/>
              </a:ext>
            </a:extLst>
          </p:cNvPr>
          <p:cNvSpPr/>
          <p:nvPr/>
        </p:nvSpPr>
        <p:spPr>
          <a:xfrm>
            <a:off x="8106599" y="1210196"/>
            <a:ext cx="2772009" cy="42762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E669E193-D7AB-00C0-068E-289C9353E98C}"/>
              </a:ext>
            </a:extLst>
          </p:cNvPr>
          <p:cNvCxnSpPr>
            <a:cxnSpLocks/>
          </p:cNvCxnSpPr>
          <p:nvPr/>
        </p:nvCxnSpPr>
        <p:spPr>
          <a:xfrm flipV="1">
            <a:off x="6680788" y="1205357"/>
            <a:ext cx="1441216" cy="1507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748E15D-065D-CB02-AA6B-CEE078830987}"/>
              </a:ext>
            </a:extLst>
          </p:cNvPr>
          <p:cNvGrpSpPr/>
          <p:nvPr/>
        </p:nvGrpSpPr>
        <p:grpSpPr>
          <a:xfrm>
            <a:off x="8356887" y="789457"/>
            <a:ext cx="2271431" cy="287990"/>
            <a:chOff x="2287096" y="5805594"/>
            <a:chExt cx="2271431" cy="287990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5D8AD03-ECB5-224C-DBEC-D104B1944F1B}"/>
                </a:ext>
              </a:extLst>
            </p:cNvPr>
            <p:cNvSpPr/>
            <p:nvPr/>
          </p:nvSpPr>
          <p:spPr>
            <a:xfrm>
              <a:off x="2287096" y="5805594"/>
              <a:ext cx="2271431" cy="287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9">
              <a:extLst>
                <a:ext uri="{FF2B5EF4-FFF2-40B4-BE49-F238E27FC236}">
                  <a16:creationId xmlns:a16="http://schemas.microsoft.com/office/drawing/2014/main" id="{1DD574AF-A2E7-4441-2C94-E80036A5C8FE}"/>
                </a:ext>
              </a:extLst>
            </p:cNvPr>
            <p:cNvSpPr txBox="1"/>
            <p:nvPr/>
          </p:nvSpPr>
          <p:spPr>
            <a:xfrm>
              <a:off x="2701867" y="5836419"/>
              <a:ext cx="338234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raster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9">
              <a:extLst>
                <a:ext uri="{FF2B5EF4-FFF2-40B4-BE49-F238E27FC236}">
                  <a16:creationId xmlns:a16="http://schemas.microsoft.com/office/drawing/2014/main" id="{7E717004-9195-3329-02EE-90EF809221CB}"/>
                </a:ext>
              </a:extLst>
            </p:cNvPr>
            <p:cNvSpPr txBox="1"/>
            <p:nvPr/>
          </p:nvSpPr>
          <p:spPr>
            <a:xfrm>
              <a:off x="3449071" y="5845293"/>
              <a:ext cx="306174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maze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783F005E-A04B-0398-9939-77D7E5752DED}"/>
                </a:ext>
              </a:extLst>
            </p:cNvPr>
            <p:cNvCxnSpPr>
              <a:cxnSpLocks/>
            </p:cNvCxnSpPr>
            <p:nvPr/>
          </p:nvCxnSpPr>
          <p:spPr>
            <a:xfrm>
              <a:off x="2368998" y="5924308"/>
              <a:ext cx="23812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9409CE8D-8AA9-E419-3E87-4C0452A98BFB}"/>
                </a:ext>
              </a:extLst>
            </p:cNvPr>
            <p:cNvCxnSpPr>
              <a:cxnSpLocks/>
            </p:cNvCxnSpPr>
            <p:nvPr/>
          </p:nvCxnSpPr>
          <p:spPr>
            <a:xfrm>
              <a:off x="3176739" y="5933556"/>
              <a:ext cx="23812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9">
              <a:extLst>
                <a:ext uri="{FF2B5EF4-FFF2-40B4-BE49-F238E27FC236}">
                  <a16:creationId xmlns:a16="http://schemas.microsoft.com/office/drawing/2014/main" id="{F159A3C5-ED0F-41D0-EEF1-C0FE8BE39EDE}"/>
                </a:ext>
              </a:extLst>
            </p:cNvPr>
            <p:cNvSpPr txBox="1"/>
            <p:nvPr/>
          </p:nvSpPr>
          <p:spPr>
            <a:xfrm>
              <a:off x="4202774" y="5848917"/>
              <a:ext cx="190758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rap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16EF2F14-39EF-150C-0509-E238BC6BD675}"/>
                </a:ext>
              </a:extLst>
            </p:cNvPr>
            <p:cNvCxnSpPr>
              <a:cxnSpLocks/>
            </p:cNvCxnSpPr>
            <p:nvPr/>
          </p:nvCxnSpPr>
          <p:spPr>
            <a:xfrm>
              <a:off x="3898860" y="5937180"/>
              <a:ext cx="23812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4" name="图片 153">
            <a:extLst>
              <a:ext uri="{FF2B5EF4-FFF2-40B4-BE49-F238E27FC236}">
                <a16:creationId xmlns:a16="http://schemas.microsoft.com/office/drawing/2014/main" id="{D546CC0F-DA18-8406-88B9-9190AD306F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8876" y="3376462"/>
            <a:ext cx="3333750" cy="2190750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4A60F4D2-92DB-C5F6-0E3D-77AC08922D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61416" y="1126395"/>
            <a:ext cx="3333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76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2</cp:revision>
  <dcterms:created xsi:type="dcterms:W3CDTF">2022-09-03T13:36:42Z</dcterms:created>
  <dcterms:modified xsi:type="dcterms:W3CDTF">2022-09-04T13:11:38Z</dcterms:modified>
</cp:coreProperties>
</file>