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6165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5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1122363"/>
            <a:ext cx="4774089" cy="2387600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3602038"/>
            <a:ext cx="4212431" cy="1655762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365125"/>
            <a:ext cx="121107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365125"/>
            <a:ext cx="356301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709740"/>
            <a:ext cx="4844296" cy="2852737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4589465"/>
            <a:ext cx="4844296" cy="1500187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/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825625"/>
            <a:ext cx="238704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825625"/>
            <a:ext cx="238704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65127"/>
            <a:ext cx="484429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681163"/>
            <a:ext cx="2376074" cy="82391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2505075"/>
            <a:ext cx="237607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681163"/>
            <a:ext cx="2387776" cy="82391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2505075"/>
            <a:ext cx="238777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457200"/>
            <a:ext cx="1811492" cy="1600200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987427"/>
            <a:ext cx="2843391" cy="4873625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057400"/>
            <a:ext cx="1811492" cy="3811588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457200"/>
            <a:ext cx="1811492" cy="1600200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987427"/>
            <a:ext cx="2843391" cy="4873625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057400"/>
            <a:ext cx="1811492" cy="3811588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365127"/>
            <a:ext cx="4844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825625"/>
            <a:ext cx="4844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6356352"/>
            <a:ext cx="1263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FEB7-F43A-42FE-BD12-E7599290252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6356352"/>
            <a:ext cx="1895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6356352"/>
            <a:ext cx="1263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indow, table, large&#10;&#10;Description automatically generated">
            <a:extLst>
              <a:ext uri="{FF2B5EF4-FFF2-40B4-BE49-F238E27FC236}">
                <a16:creationId xmlns:a16="http://schemas.microsoft.com/office/drawing/2014/main" id="{DE39398C-8996-9565-EDCB-B164F794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55359" r="1472" b="13097"/>
          <a:stretch/>
        </p:blipFill>
        <p:spPr>
          <a:xfrm>
            <a:off x="919425" y="89354"/>
            <a:ext cx="4068363" cy="773656"/>
          </a:xfrm>
          <a:prstGeom prst="rect">
            <a:avLst/>
          </a:prstGeom>
        </p:spPr>
      </p:pic>
      <p:sp>
        <p:nvSpPr>
          <p:cNvPr id="22" name="文本框 9">
            <a:extLst>
              <a:ext uri="{FF2B5EF4-FFF2-40B4-BE49-F238E27FC236}">
                <a16:creationId xmlns:a16="http://schemas.microsoft.com/office/drawing/2014/main" id="{0B0D146A-6E40-1E0C-3992-622D3D9404E0}"/>
              </a:ext>
            </a:extLst>
          </p:cNvPr>
          <p:cNvSpPr txBox="1"/>
          <p:nvPr/>
        </p:nvSpPr>
        <p:spPr>
          <a:xfrm>
            <a:off x="55019" y="4102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(a)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B455276-87B0-9D7B-62CC-6B9B9FF5928B}"/>
              </a:ext>
            </a:extLst>
          </p:cNvPr>
          <p:cNvGrpSpPr/>
          <p:nvPr/>
        </p:nvGrpSpPr>
        <p:grpSpPr>
          <a:xfrm>
            <a:off x="35969" y="921541"/>
            <a:ext cx="5646312" cy="1202921"/>
            <a:chOff x="2714082" y="1200940"/>
            <a:chExt cx="5646312" cy="12029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75A671-61C4-EFA0-3A96-6AF56B0EF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29" t="35429" r="12873" b="33199"/>
            <a:stretch/>
          </p:blipFill>
          <p:spPr>
            <a:xfrm>
              <a:off x="7657305" y="1420729"/>
              <a:ext cx="307777" cy="79005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33BA12-28BB-FAA3-BFF5-CF5FE99B0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27" t="35429" r="21992" b="33199"/>
            <a:stretch/>
          </p:blipFill>
          <p:spPr>
            <a:xfrm>
              <a:off x="3631405" y="1454298"/>
              <a:ext cx="4033225" cy="728395"/>
            </a:xfrm>
            <a:prstGeom prst="rect">
              <a:avLst/>
            </a:prstGeom>
          </p:spPr>
        </p:pic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id="{864904BD-8EBB-2932-0375-55F53BAF3927}"/>
                </a:ext>
              </a:extLst>
            </p:cNvPr>
            <p:cNvSpPr txBox="1"/>
            <p:nvPr/>
          </p:nvSpPr>
          <p:spPr>
            <a:xfrm>
              <a:off x="2714082" y="1586928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(b)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5726403F-465F-2847-C689-2F9ABBAB44B3}"/>
                </a:ext>
              </a:extLst>
            </p:cNvPr>
            <p:cNvSpPr txBox="1"/>
            <p:nvPr/>
          </p:nvSpPr>
          <p:spPr>
            <a:xfrm>
              <a:off x="3703496" y="1200940"/>
              <a:ext cx="3767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cs typeface="Times New Roman" panose="02020603050405020304" pitchFamily="18" charset="0"/>
                </a:rPr>
                <a:t>Target removal map,  RMS = 6.32 nm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12BA6C-BD58-33B3-D276-E6FF31EAF63C}"/>
                </a:ext>
              </a:extLst>
            </p:cNvPr>
            <p:cNvCxnSpPr>
              <a:cxnSpLocks/>
            </p:cNvCxnSpPr>
            <p:nvPr/>
          </p:nvCxnSpPr>
          <p:spPr>
            <a:xfrm>
              <a:off x="7552168" y="217140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0671241-78D0-798F-2D13-98AB303E8BE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322734"/>
              <a:ext cx="385508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816F46F0-F664-F0EA-15A6-F8F76A3613BA}"/>
                </a:ext>
              </a:extLst>
            </p:cNvPr>
            <p:cNvSpPr txBox="1"/>
            <p:nvPr/>
          </p:nvSpPr>
          <p:spPr>
            <a:xfrm>
              <a:off x="5303210" y="205932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92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E622E97-F550-F433-68D1-7257D2646FCC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2115362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861C7C-E048-3063-379D-F3EA6C1BD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151943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C578125-88CB-A09A-D63F-9C9C98910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117" y="1519434"/>
              <a:ext cx="0" cy="5959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9">
              <a:extLst>
                <a:ext uri="{FF2B5EF4-FFF2-40B4-BE49-F238E27FC236}">
                  <a16:creationId xmlns:a16="http://schemas.microsoft.com/office/drawing/2014/main" id="{4116FFE2-7E8F-8282-5137-91E43008438F}"/>
                </a:ext>
              </a:extLst>
            </p:cNvPr>
            <p:cNvSpPr txBox="1"/>
            <p:nvPr/>
          </p:nvSpPr>
          <p:spPr>
            <a:xfrm rot="16200000">
              <a:off x="3041219" y="1662379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16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EFBFDC3-D99F-9187-ADFC-EAAF90A6CB06}"/>
                </a:ext>
              </a:extLst>
            </p:cNvPr>
            <p:cNvSpPr txBox="1"/>
            <p:nvPr/>
          </p:nvSpPr>
          <p:spPr>
            <a:xfrm>
              <a:off x="7537070" y="1218105"/>
              <a:ext cx="566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[nm]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E32FE4E8-473B-B5A1-C916-E628630BE311}"/>
                </a:ext>
              </a:extLst>
            </p:cNvPr>
            <p:cNvSpPr txBox="1"/>
            <p:nvPr/>
          </p:nvSpPr>
          <p:spPr>
            <a:xfrm>
              <a:off x="7873327" y="1912316"/>
              <a:ext cx="4870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-10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41C77B04-AD7B-84B8-FD89-E5DB3594B748}"/>
                </a:ext>
              </a:extLst>
            </p:cNvPr>
            <p:cNvSpPr txBox="1"/>
            <p:nvPr/>
          </p:nvSpPr>
          <p:spPr>
            <a:xfrm>
              <a:off x="7852666" y="1420729"/>
              <a:ext cx="42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791F263-811B-5137-866F-8CCDFC8A919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16378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2273D9A-5D72-CC1C-8D1D-4349402F8198}"/>
              </a:ext>
            </a:extLst>
          </p:cNvPr>
          <p:cNvGrpSpPr/>
          <p:nvPr/>
        </p:nvGrpSpPr>
        <p:grpSpPr>
          <a:xfrm>
            <a:off x="50656" y="2323262"/>
            <a:ext cx="5080735" cy="1330899"/>
            <a:chOff x="2728769" y="2716961"/>
            <a:chExt cx="5080735" cy="1330899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0970C2C3-910E-FE33-EA1F-A5FE2839A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3" r="10625" b="18973"/>
            <a:stretch/>
          </p:blipFill>
          <p:spPr>
            <a:xfrm>
              <a:off x="3395266" y="2716961"/>
              <a:ext cx="4414238" cy="1157673"/>
            </a:xfrm>
            <a:prstGeom prst="rect">
              <a:avLst/>
            </a:prstGeom>
          </p:spPr>
        </p:pic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9D9861B3-29F9-41B7-D036-D24BE658054D}"/>
                </a:ext>
              </a:extLst>
            </p:cNvPr>
            <p:cNvCxnSpPr>
              <a:cxnSpLocks/>
            </p:cNvCxnSpPr>
            <p:nvPr/>
          </p:nvCxnSpPr>
          <p:spPr>
            <a:xfrm>
              <a:off x="7724913" y="381540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9CF30D9-C45E-D7E6-688B-472D791F30D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95" y="397372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9">
              <a:extLst>
                <a:ext uri="{FF2B5EF4-FFF2-40B4-BE49-F238E27FC236}">
                  <a16:creationId xmlns:a16="http://schemas.microsoft.com/office/drawing/2014/main" id="{9E6C6063-433A-8083-2757-91554ADB5B80}"/>
                </a:ext>
              </a:extLst>
            </p:cNvPr>
            <p:cNvSpPr txBox="1"/>
            <p:nvPr/>
          </p:nvSpPr>
          <p:spPr>
            <a:xfrm>
              <a:off x="5068122" y="3703322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603AF8B-A864-160A-FAF3-1CCB11F79E7E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375936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9B3AEB0-2520-0EA2-2412-BA6CADFAA9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282434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7CF9021-4EDD-DA80-E2FA-FE70C366C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722" y="282434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">
              <a:extLst>
                <a:ext uri="{FF2B5EF4-FFF2-40B4-BE49-F238E27FC236}">
                  <a16:creationId xmlns:a16="http://schemas.microsoft.com/office/drawing/2014/main" id="{F54B0E2A-ACAC-C983-09D0-2D53332B35F7}"/>
                </a:ext>
              </a:extLst>
            </p:cNvPr>
            <p:cNvSpPr txBox="1"/>
            <p:nvPr/>
          </p:nvSpPr>
          <p:spPr>
            <a:xfrm rot="16200000">
              <a:off x="2846027" y="313123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3A992FD-D31D-B8B4-1F91-3BA12B4579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5813" y="380778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9">
              <a:extLst>
                <a:ext uri="{FF2B5EF4-FFF2-40B4-BE49-F238E27FC236}">
                  <a16:creationId xmlns:a16="http://schemas.microsoft.com/office/drawing/2014/main" id="{2E47559C-9C3F-EB23-3EB2-96EE0EBFC92F}"/>
                </a:ext>
              </a:extLst>
            </p:cNvPr>
            <p:cNvSpPr txBox="1"/>
            <p:nvPr/>
          </p:nvSpPr>
          <p:spPr>
            <a:xfrm>
              <a:off x="2728769" y="3107186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(c)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0D2AE882-3599-3494-2A8D-383081313661}"/>
              </a:ext>
            </a:extLst>
          </p:cNvPr>
          <p:cNvGrpSpPr/>
          <p:nvPr/>
        </p:nvGrpSpPr>
        <p:grpSpPr>
          <a:xfrm>
            <a:off x="61962" y="5382828"/>
            <a:ext cx="5098004" cy="1358493"/>
            <a:chOff x="2711500" y="5382827"/>
            <a:chExt cx="5098004" cy="13584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2B7EA7DA-B54A-D5B0-346C-3E72E5CD0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162" r="10244" b="18973"/>
            <a:stretch/>
          </p:blipFill>
          <p:spPr>
            <a:xfrm>
              <a:off x="3366687" y="5382827"/>
              <a:ext cx="4442817" cy="1157673"/>
            </a:xfrm>
            <a:prstGeom prst="rect">
              <a:avLst/>
            </a:prstGeom>
          </p:spPr>
        </p:pic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13A48AC-E421-4048-519F-4B0B17FB3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06057" y="650886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C26393C-70C4-A7FC-7167-D9BDF192BD35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39" y="666718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9">
              <a:extLst>
                <a:ext uri="{FF2B5EF4-FFF2-40B4-BE49-F238E27FC236}">
                  <a16:creationId xmlns:a16="http://schemas.microsoft.com/office/drawing/2014/main" id="{0F5C64EC-E492-8557-280A-98FC61F14729}"/>
                </a:ext>
              </a:extLst>
            </p:cNvPr>
            <p:cNvSpPr txBox="1"/>
            <p:nvPr/>
          </p:nvSpPr>
          <p:spPr>
            <a:xfrm>
              <a:off x="5049266" y="6412657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EBA6BB9-F788-2A7B-973E-DE0C4BEDFD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645917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62D6EED-D1DA-4F1B-185B-8CC9C1E5007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552415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18413BB-75DE-46EB-233F-E2BA7FF94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866" y="552415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9">
              <a:extLst>
                <a:ext uri="{FF2B5EF4-FFF2-40B4-BE49-F238E27FC236}">
                  <a16:creationId xmlns:a16="http://schemas.microsoft.com/office/drawing/2014/main" id="{3F4D8245-FA07-23C4-39E8-43251E531334}"/>
                </a:ext>
              </a:extLst>
            </p:cNvPr>
            <p:cNvSpPr txBox="1"/>
            <p:nvPr/>
          </p:nvSpPr>
          <p:spPr>
            <a:xfrm rot="16200000">
              <a:off x="2827171" y="5831043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C2D132D-138A-4A91-9C6E-ADD7DCB65A56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57" y="650124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9">
              <a:extLst>
                <a:ext uri="{FF2B5EF4-FFF2-40B4-BE49-F238E27FC236}">
                  <a16:creationId xmlns:a16="http://schemas.microsoft.com/office/drawing/2014/main" id="{47E1936B-F027-1FB8-ADA6-0C869EFDD01D}"/>
                </a:ext>
              </a:extLst>
            </p:cNvPr>
            <p:cNvSpPr txBox="1"/>
            <p:nvPr/>
          </p:nvSpPr>
          <p:spPr>
            <a:xfrm>
              <a:off x="2711500" y="5695843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(e)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01ABE09-8D7A-359A-4616-99E93BDDA765}"/>
              </a:ext>
            </a:extLst>
          </p:cNvPr>
          <p:cNvGrpSpPr/>
          <p:nvPr/>
        </p:nvGrpSpPr>
        <p:grpSpPr>
          <a:xfrm>
            <a:off x="26486" y="3858735"/>
            <a:ext cx="5146136" cy="1351304"/>
            <a:chOff x="2695074" y="4087335"/>
            <a:chExt cx="5146136" cy="135130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067A7E65-9C49-09C2-24DE-9B13D0A22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417" r="9989" b="18973"/>
            <a:stretch/>
          </p:blipFill>
          <p:spPr>
            <a:xfrm>
              <a:off x="3398393" y="4087335"/>
              <a:ext cx="4442817" cy="1157673"/>
            </a:xfrm>
            <a:prstGeom prst="rect">
              <a:avLst/>
            </a:prstGeom>
          </p:spPr>
        </p:pic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A211C35-5012-9DEF-BA2D-29B387B174DC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512745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19E0B0-34EE-725A-1DE5-D17551348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418699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6F40B6D-F92B-B591-82EB-1F43D0AC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948" y="4192436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9">
              <a:extLst>
                <a:ext uri="{FF2B5EF4-FFF2-40B4-BE49-F238E27FC236}">
                  <a16:creationId xmlns:a16="http://schemas.microsoft.com/office/drawing/2014/main" id="{70255BFD-F5EF-84AA-5157-53DAE0DF8264}"/>
                </a:ext>
              </a:extLst>
            </p:cNvPr>
            <p:cNvSpPr txBox="1"/>
            <p:nvPr/>
          </p:nvSpPr>
          <p:spPr>
            <a:xfrm rot="16200000">
              <a:off x="2832253" y="4499326"/>
              <a:ext cx="750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25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9">
              <a:extLst>
                <a:ext uri="{FF2B5EF4-FFF2-40B4-BE49-F238E27FC236}">
                  <a16:creationId xmlns:a16="http://schemas.microsoft.com/office/drawing/2014/main" id="{C13A2E8F-E819-1AD9-5249-BD77897C2320}"/>
                </a:ext>
              </a:extLst>
            </p:cNvPr>
            <p:cNvSpPr txBox="1"/>
            <p:nvPr/>
          </p:nvSpPr>
          <p:spPr>
            <a:xfrm>
              <a:off x="2695074" y="4424479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cs typeface="Times New Roman" panose="02020603050405020304" pitchFamily="18" charset="0"/>
                </a:rPr>
                <a:t>(d)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28AA0A6-279E-961E-6574-2901623C9BDC}"/>
                </a:ext>
              </a:extLst>
            </p:cNvPr>
            <p:cNvCxnSpPr>
              <a:cxnSpLocks/>
            </p:cNvCxnSpPr>
            <p:nvPr/>
          </p:nvCxnSpPr>
          <p:spPr>
            <a:xfrm>
              <a:off x="7725107" y="520618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C6CE063-522E-EFB9-E35A-0A47B2C1BE60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9" y="5364502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9">
              <a:extLst>
                <a:ext uri="{FF2B5EF4-FFF2-40B4-BE49-F238E27FC236}">
                  <a16:creationId xmlns:a16="http://schemas.microsoft.com/office/drawing/2014/main" id="{790B2881-C942-ECF6-93AF-B9042921DCF3}"/>
                </a:ext>
              </a:extLst>
            </p:cNvPr>
            <p:cNvSpPr txBox="1"/>
            <p:nvPr/>
          </p:nvSpPr>
          <p:spPr>
            <a:xfrm>
              <a:off x="5068316" y="5094101"/>
              <a:ext cx="8499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cs typeface="Times New Roman" panose="02020603050405020304" pitchFamily="18" charset="0"/>
                </a:rPr>
                <a:t>102 mm</a:t>
              </a:r>
              <a:endParaRPr lang="zh-CN" alt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2EAD34A-E064-2652-845B-D9997BC221C4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7" y="519856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14F644F-9F92-2366-AA59-6C27D70132FE}"/>
              </a:ext>
            </a:extLst>
          </p:cNvPr>
          <p:cNvCxnSpPr>
            <a:cxnSpLocks/>
          </p:cNvCxnSpPr>
          <p:nvPr/>
        </p:nvCxnSpPr>
        <p:spPr>
          <a:xfrm>
            <a:off x="4874055" y="190501"/>
            <a:ext cx="0" cy="6116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586AB62C-E5AF-4E5A-37BA-C081E5229322}"/>
              </a:ext>
            </a:extLst>
          </p:cNvPr>
          <p:cNvCxnSpPr>
            <a:cxnSpLocks/>
          </p:cNvCxnSpPr>
          <p:nvPr/>
        </p:nvCxnSpPr>
        <p:spPr>
          <a:xfrm>
            <a:off x="1010715" y="190501"/>
            <a:ext cx="2690" cy="6116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9">
            <a:extLst>
              <a:ext uri="{FF2B5EF4-FFF2-40B4-BE49-F238E27FC236}">
                <a16:creationId xmlns:a16="http://schemas.microsoft.com/office/drawing/2014/main" id="{2349C9A7-86D2-24EE-FE2D-0802FEEA3155}"/>
              </a:ext>
            </a:extLst>
          </p:cNvPr>
          <p:cNvSpPr txBox="1"/>
          <p:nvPr/>
        </p:nvSpPr>
        <p:spPr>
          <a:xfrm>
            <a:off x="2310069" y="2113421"/>
            <a:ext cx="12474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Raster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82" name="文本框 9">
            <a:extLst>
              <a:ext uri="{FF2B5EF4-FFF2-40B4-BE49-F238E27FC236}">
                <a16:creationId xmlns:a16="http://schemas.microsoft.com/office/drawing/2014/main" id="{11AB645C-0698-46D6-A5DE-B980F90C6E90}"/>
              </a:ext>
            </a:extLst>
          </p:cNvPr>
          <p:cNvSpPr txBox="1"/>
          <p:nvPr/>
        </p:nvSpPr>
        <p:spPr>
          <a:xfrm>
            <a:off x="2408299" y="3672724"/>
            <a:ext cx="116570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Maze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184" name="文本框 9">
            <a:extLst>
              <a:ext uri="{FF2B5EF4-FFF2-40B4-BE49-F238E27FC236}">
                <a16:creationId xmlns:a16="http://schemas.microsoft.com/office/drawing/2014/main" id="{312BB147-3B3A-0F31-F155-0D4E3F188AAA}"/>
              </a:ext>
            </a:extLst>
          </p:cNvPr>
          <p:cNvSpPr txBox="1"/>
          <p:nvPr/>
        </p:nvSpPr>
        <p:spPr>
          <a:xfrm>
            <a:off x="2417784" y="5226222"/>
            <a:ext cx="10518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cs typeface="Times New Roman" panose="02020603050405020304" pitchFamily="18" charset="0"/>
              </a:rPr>
              <a:t>RAP path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51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</cp:revision>
  <dcterms:created xsi:type="dcterms:W3CDTF">2022-09-01T01:57:12Z</dcterms:created>
  <dcterms:modified xsi:type="dcterms:W3CDTF">2022-09-01T02:00:41Z</dcterms:modified>
</cp:coreProperties>
</file>