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58" r:id="rId4"/>
  </p:sldIdLst>
  <p:sldSz cx="9693275" cy="3932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74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660" y="643540"/>
            <a:ext cx="7269956" cy="1369001"/>
          </a:xfrm>
        </p:spPr>
        <p:txBody>
          <a:bodyPr anchor="b"/>
          <a:lstStyle>
            <a:lvl1pPr algn="ctr"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660" y="2065336"/>
            <a:ext cx="7269956" cy="949380"/>
          </a:xfrm>
        </p:spPr>
        <p:txBody>
          <a:bodyPr/>
          <a:lstStyle>
            <a:lvl1pPr marL="0" indent="0" algn="ctr">
              <a:buNone/>
              <a:defRPr sz="1376"/>
            </a:lvl1pPr>
            <a:lvl2pPr marL="262158" indent="0" algn="ctr">
              <a:buNone/>
              <a:defRPr sz="1147"/>
            </a:lvl2pPr>
            <a:lvl3pPr marL="524317" indent="0" algn="ctr">
              <a:buNone/>
              <a:defRPr sz="1032"/>
            </a:lvl3pPr>
            <a:lvl4pPr marL="786475" indent="0" algn="ctr">
              <a:buNone/>
              <a:defRPr sz="917"/>
            </a:lvl4pPr>
            <a:lvl5pPr marL="1048634" indent="0" algn="ctr">
              <a:buNone/>
              <a:defRPr sz="917"/>
            </a:lvl5pPr>
            <a:lvl6pPr marL="1310792" indent="0" algn="ctr">
              <a:buNone/>
              <a:defRPr sz="917"/>
            </a:lvl6pPr>
            <a:lvl7pPr marL="1572951" indent="0" algn="ctr">
              <a:buNone/>
              <a:defRPr sz="917"/>
            </a:lvl7pPr>
            <a:lvl8pPr marL="1835109" indent="0" algn="ctr">
              <a:buNone/>
              <a:defRPr sz="917"/>
            </a:lvl8pPr>
            <a:lvl9pPr marL="2097268" indent="0" algn="ctr">
              <a:buNone/>
              <a:defRPr sz="9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9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6750" y="209355"/>
            <a:ext cx="2090112" cy="33323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413" y="209355"/>
            <a:ext cx="6149171" cy="33323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6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3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4" y="980330"/>
            <a:ext cx="8360450" cy="1635701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64" y="2631505"/>
            <a:ext cx="8360450" cy="860177"/>
          </a:xfrm>
        </p:spPr>
        <p:txBody>
          <a:bodyPr/>
          <a:lstStyle>
            <a:lvl1pPr marL="0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1pPr>
            <a:lvl2pPr marL="262158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2pPr>
            <a:lvl3pPr marL="524317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3pPr>
            <a:lvl4pPr marL="786475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4pPr>
            <a:lvl5pPr marL="1048634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5pPr>
            <a:lvl6pPr marL="1310792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6pPr>
            <a:lvl7pPr marL="1572951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7pPr>
            <a:lvl8pPr marL="1835109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8pPr>
            <a:lvl9pPr marL="2097268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413" y="1046776"/>
            <a:ext cx="4119642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7220" y="1046776"/>
            <a:ext cx="4119642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5" y="209356"/>
            <a:ext cx="8360450" cy="7600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676" y="963945"/>
            <a:ext cx="4100709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676" y="1436359"/>
            <a:ext cx="4100709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7221" y="963945"/>
            <a:ext cx="4120904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7221" y="1436359"/>
            <a:ext cx="4120904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6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4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6" y="262149"/>
            <a:ext cx="3126333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905" y="566170"/>
            <a:ext cx="4907220" cy="2794438"/>
          </a:xfrm>
        </p:spPr>
        <p:txBody>
          <a:bodyPr/>
          <a:lstStyle>
            <a:lvl1pPr>
              <a:defRPr sz="1835"/>
            </a:lvl1pPr>
            <a:lvl2pPr>
              <a:defRPr sz="1606"/>
            </a:lvl2pPr>
            <a:lvl3pPr>
              <a:defRPr sz="1376"/>
            </a:lvl3pPr>
            <a:lvl4pPr>
              <a:defRPr sz="1147"/>
            </a:lvl4pPr>
            <a:lvl5pPr>
              <a:defRPr sz="1147"/>
            </a:lvl5pPr>
            <a:lvl6pPr>
              <a:defRPr sz="1147"/>
            </a:lvl6pPr>
            <a:lvl7pPr>
              <a:defRPr sz="1147"/>
            </a:lvl7pPr>
            <a:lvl8pPr>
              <a:defRPr sz="1147"/>
            </a:lvl8pPr>
            <a:lvl9pPr>
              <a:defRPr sz="11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6" y="1179671"/>
            <a:ext cx="3126333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6" y="262149"/>
            <a:ext cx="3126333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0905" y="566170"/>
            <a:ext cx="4907220" cy="2794438"/>
          </a:xfrm>
        </p:spPr>
        <p:txBody>
          <a:bodyPr anchor="t"/>
          <a:lstStyle>
            <a:lvl1pPr marL="0" indent="0">
              <a:buNone/>
              <a:defRPr sz="1835"/>
            </a:lvl1pPr>
            <a:lvl2pPr marL="262158" indent="0">
              <a:buNone/>
              <a:defRPr sz="1606"/>
            </a:lvl2pPr>
            <a:lvl3pPr marL="524317" indent="0">
              <a:buNone/>
              <a:defRPr sz="1376"/>
            </a:lvl3pPr>
            <a:lvl4pPr marL="786475" indent="0">
              <a:buNone/>
              <a:defRPr sz="1147"/>
            </a:lvl4pPr>
            <a:lvl5pPr marL="1048634" indent="0">
              <a:buNone/>
              <a:defRPr sz="1147"/>
            </a:lvl5pPr>
            <a:lvl6pPr marL="1310792" indent="0">
              <a:buNone/>
              <a:defRPr sz="1147"/>
            </a:lvl6pPr>
            <a:lvl7pPr marL="1572951" indent="0">
              <a:buNone/>
              <a:defRPr sz="1147"/>
            </a:lvl7pPr>
            <a:lvl8pPr marL="1835109" indent="0">
              <a:buNone/>
              <a:defRPr sz="1147"/>
            </a:lvl8pPr>
            <a:lvl9pPr marL="2097268" indent="0">
              <a:buNone/>
              <a:defRPr sz="11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6" y="1179671"/>
            <a:ext cx="3126333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413" y="209356"/>
            <a:ext cx="8360450" cy="76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413" y="1046776"/>
            <a:ext cx="8360450" cy="249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413" y="3644602"/>
            <a:ext cx="2180987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428C-8154-4DC9-B09E-9680D6FDEE0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0898" y="3644602"/>
            <a:ext cx="327148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75" y="3644602"/>
            <a:ext cx="2180987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6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4317" rtl="0" eaLnBrk="1" latinLnBrk="0" hangingPunct="1">
        <a:lnSpc>
          <a:spcPct val="90000"/>
        </a:lnSpc>
        <a:spcBef>
          <a:spcPct val="0"/>
        </a:spcBef>
        <a:buNone/>
        <a:defRPr sz="25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79" indent="-131079" algn="l" defTabSz="524317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393238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376" kern="1200">
          <a:solidFill>
            <a:schemeClr val="tx1"/>
          </a:solidFill>
          <a:latin typeface="+mn-lt"/>
          <a:ea typeface="+mn-ea"/>
          <a:cs typeface="+mn-cs"/>
        </a:defRPr>
      </a:lvl2pPr>
      <a:lvl3pPr marL="655396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3pPr>
      <a:lvl4pPr marL="917555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179713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441872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704030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966189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228347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1pPr>
      <a:lvl2pPr marL="26215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524317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3pPr>
      <a:lvl4pPr marL="786475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048634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310792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572951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835109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09726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3.png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9391DCE-33B1-0471-A2A5-C5ED99E5D345}"/>
              </a:ext>
            </a:extLst>
          </p:cNvPr>
          <p:cNvGrpSpPr/>
          <p:nvPr/>
        </p:nvGrpSpPr>
        <p:grpSpPr>
          <a:xfrm>
            <a:off x="-15037" y="-771"/>
            <a:ext cx="9791799" cy="3932238"/>
            <a:chOff x="-15037" y="-771"/>
            <a:chExt cx="9791799" cy="3932238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5B91E536-9336-365A-FAC0-CAC991BD4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3778" y="-771"/>
              <a:ext cx="5242984" cy="3932238"/>
            </a:xfrm>
            <a:prstGeom prst="rect">
              <a:avLst/>
            </a:prstGeom>
          </p:spPr>
        </p:pic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DFFF2DF-3F46-3EED-5CD1-3568ED75480A}"/>
                </a:ext>
              </a:extLst>
            </p:cNvPr>
            <p:cNvGrpSpPr/>
            <p:nvPr/>
          </p:nvGrpSpPr>
          <p:grpSpPr>
            <a:xfrm>
              <a:off x="-15037" y="14542"/>
              <a:ext cx="9632112" cy="3659670"/>
              <a:chOff x="-72187" y="5017"/>
              <a:chExt cx="9632112" cy="3659670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A1F8D1BF-C7FD-0ED5-262B-63AF16324356}"/>
                  </a:ext>
                </a:extLst>
              </p:cNvPr>
              <p:cNvGrpSpPr/>
              <p:nvPr/>
            </p:nvGrpSpPr>
            <p:grpSpPr>
              <a:xfrm>
                <a:off x="5114200" y="5017"/>
                <a:ext cx="4445725" cy="3445262"/>
                <a:chOff x="5228500" y="5017"/>
                <a:chExt cx="4445725" cy="3445262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EB5C963A-94C1-7618-1556-E0172E1B1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6438" y="5017"/>
                  <a:ext cx="0" cy="34196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EEECD273-26DE-D1F2-4E8B-5269A57D8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6438" y="1858423"/>
                  <a:ext cx="0" cy="15918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3D26DBEC-3B5D-02CA-F558-DBA23D188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6438" y="3450279"/>
                  <a:ext cx="439778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538D187-11D2-C488-6455-D3B0967A211D}"/>
                    </a:ext>
                  </a:extLst>
                </p:cNvPr>
                <p:cNvSpPr txBox="1"/>
                <p:nvPr/>
              </p:nvSpPr>
              <p:spPr>
                <a:xfrm>
                  <a:off x="5228500" y="43002"/>
                  <a:ext cx="4035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(c)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AD3A5FB-78EA-7449-DC6C-835B7A5112E6}"/>
                    </a:ext>
                  </a:extLst>
                </p:cNvPr>
                <p:cNvSpPr txBox="1"/>
                <p:nvPr/>
              </p:nvSpPr>
              <p:spPr>
                <a:xfrm>
                  <a:off x="5228500" y="1931988"/>
                  <a:ext cx="4035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(d)</a:t>
                  </a:r>
                </a:p>
              </p:txBody>
            </p:sp>
          </p:grpSp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5EF50E7C-675F-6CFA-24C5-71051F97E0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597" t="27840" r="8822" b="44954"/>
              <a:stretch/>
            </p:blipFill>
            <p:spPr>
              <a:xfrm>
                <a:off x="280490" y="418456"/>
                <a:ext cx="4120038" cy="1069789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1CE19705-6917-972E-41CD-4E26021DEE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085" t="27841" r="7102" b="40412"/>
              <a:stretch/>
            </p:blipFill>
            <p:spPr>
              <a:xfrm>
                <a:off x="258552" y="2023404"/>
                <a:ext cx="4237021" cy="1248386"/>
              </a:xfrm>
              <a:prstGeom prst="rect">
                <a:avLst/>
              </a:prstGeom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EF9E55C-B962-74CF-A9F6-B39B4D0D8AD3}"/>
                  </a:ext>
                </a:extLst>
              </p:cNvPr>
              <p:cNvGrpSpPr/>
              <p:nvPr/>
            </p:nvGrpSpPr>
            <p:grpSpPr>
              <a:xfrm>
                <a:off x="-72187" y="460733"/>
                <a:ext cx="4425090" cy="1256036"/>
                <a:chOff x="1009106" y="2350442"/>
                <a:chExt cx="4425090" cy="1256036"/>
              </a:xfrm>
            </p:grpSpPr>
            <p:cxnSp>
              <p:nvCxnSpPr>
                <p:cNvPr id="105" name="直接连接符 90">
                  <a:extLst>
                    <a:ext uri="{FF2B5EF4-FFF2-40B4-BE49-F238E27FC236}">
                      <a16:creationId xmlns:a16="http://schemas.microsoft.com/office/drawing/2014/main" id="{1B821BA8-9214-B59C-5DE2-56AF63B9B9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483" y="3350777"/>
                  <a:ext cx="2135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91">
                  <a:extLst>
                    <a:ext uri="{FF2B5EF4-FFF2-40B4-BE49-F238E27FC236}">
                      <a16:creationId xmlns:a16="http://schemas.microsoft.com/office/drawing/2014/main" id="{9EE15A55-A844-83F8-1B5A-AA7EB94A6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483" y="2350442"/>
                  <a:ext cx="2135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92">
                  <a:extLst>
                    <a:ext uri="{FF2B5EF4-FFF2-40B4-BE49-F238E27FC236}">
                      <a16:creationId xmlns:a16="http://schemas.microsoft.com/office/drawing/2014/main" id="{51CF58F2-E050-B154-1ACA-80FB60BE5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7795" y="2359773"/>
                  <a:ext cx="0" cy="9723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文本框 9">
                  <a:extLst>
                    <a:ext uri="{FF2B5EF4-FFF2-40B4-BE49-F238E27FC236}">
                      <a16:creationId xmlns:a16="http://schemas.microsoft.com/office/drawing/2014/main" id="{5C143A54-A46A-8742-545E-97B9F1EC0B82}"/>
                    </a:ext>
                  </a:extLst>
                </p:cNvPr>
                <p:cNvSpPr txBox="1"/>
                <p:nvPr/>
              </p:nvSpPr>
              <p:spPr>
                <a:xfrm rot="16200000">
                  <a:off x="813380" y="2657332"/>
                  <a:ext cx="69923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cs typeface="Times New Roman" panose="02020603050405020304" pitchFamily="18" charset="0"/>
                    </a:rPr>
                    <a:t>26 mm</a:t>
                  </a:r>
                  <a:endParaRPr lang="zh-CN" altLang="en-US" sz="1400" dirty="0"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9" name="直接连接符 87">
                  <a:extLst>
                    <a:ext uri="{FF2B5EF4-FFF2-40B4-BE49-F238E27FC236}">
                      <a16:creationId xmlns:a16="http://schemas.microsoft.com/office/drawing/2014/main" id="{21D478B2-C86B-AC31-857A-AD206FD4F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4195" y="3374022"/>
                  <a:ext cx="1" cy="232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88">
                  <a:extLst>
                    <a:ext uri="{FF2B5EF4-FFF2-40B4-BE49-F238E27FC236}">
                      <a16:creationId xmlns:a16="http://schemas.microsoft.com/office/drawing/2014/main" id="{38A14D88-798D-404B-CA29-9E4EFEBFC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0557" y="3522881"/>
                  <a:ext cx="40056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文本框 9">
                  <a:extLst>
                    <a:ext uri="{FF2B5EF4-FFF2-40B4-BE49-F238E27FC236}">
                      <a16:creationId xmlns:a16="http://schemas.microsoft.com/office/drawing/2014/main" id="{9EFECF73-3F00-3A54-DAEF-FA04014EEADE}"/>
                    </a:ext>
                  </a:extLst>
                </p:cNvPr>
                <p:cNvSpPr txBox="1"/>
                <p:nvPr/>
              </p:nvSpPr>
              <p:spPr>
                <a:xfrm>
                  <a:off x="3137805" y="3284442"/>
                  <a:ext cx="7841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cs typeface="Times New Roman" panose="02020603050405020304" pitchFamily="18" charset="0"/>
                    </a:rPr>
                    <a:t>102 mm</a:t>
                  </a:r>
                  <a:endParaRPr lang="zh-CN" altLang="en-US" sz="1400" dirty="0"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2" name="直接连接符 94">
                  <a:extLst>
                    <a:ext uri="{FF2B5EF4-FFF2-40B4-BE49-F238E27FC236}">
                      <a16:creationId xmlns:a16="http://schemas.microsoft.com/office/drawing/2014/main" id="{F3EF2C10-6A10-D396-AD27-EC7A41B60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5475" y="3347611"/>
                  <a:ext cx="1" cy="232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32C3DA6-EE75-2AA3-D7B4-15ADEF2703F5}"/>
                  </a:ext>
                </a:extLst>
              </p:cNvPr>
              <p:cNvGrpSpPr/>
              <p:nvPr/>
            </p:nvGrpSpPr>
            <p:grpSpPr>
              <a:xfrm>
                <a:off x="84705" y="3191216"/>
                <a:ext cx="4463590" cy="320648"/>
                <a:chOff x="559415" y="4537723"/>
                <a:chExt cx="4463590" cy="320648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F1BEF91-86FC-5A75-C4B3-12457A330B4A}"/>
                    </a:ext>
                  </a:extLst>
                </p:cNvPr>
                <p:cNvSpPr txBox="1"/>
                <p:nvPr/>
              </p:nvSpPr>
              <p:spPr>
                <a:xfrm>
                  <a:off x="559415" y="4537723"/>
                  <a:ext cx="4138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0.1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809C0A6-CDA2-2BB8-3188-727A208CBED3}"/>
                    </a:ext>
                  </a:extLst>
                </p:cNvPr>
                <p:cNvSpPr txBox="1"/>
                <p:nvPr/>
              </p:nvSpPr>
              <p:spPr>
                <a:xfrm>
                  <a:off x="4609109" y="4550594"/>
                  <a:ext cx="4138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0.3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0C7AE5D-AF56-A286-913D-BE154193F5EB}"/>
                    </a:ext>
                  </a:extLst>
                </p:cNvPr>
                <p:cNvSpPr txBox="1"/>
                <p:nvPr/>
              </p:nvSpPr>
              <p:spPr>
                <a:xfrm>
                  <a:off x="2611321" y="4550594"/>
                  <a:ext cx="463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[ s ]</a:t>
                  </a:r>
                </a:p>
              </p:txBody>
            </p:sp>
          </p:grp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F26EF43-2903-8973-6FE3-0E53B23179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021" y="127214"/>
                <a:ext cx="3867825" cy="883339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3CEE871-933E-2A02-D9A1-B925BAED0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11" y="2669481"/>
                <a:ext cx="4237021" cy="995206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D0B0B66-61E1-6287-4BFD-88F6CBD26BDA}"/>
                  </a:ext>
                </a:extLst>
              </p:cNvPr>
              <p:cNvSpPr txBox="1"/>
              <p:nvPr/>
            </p:nvSpPr>
            <p:spPr>
              <a:xfrm>
                <a:off x="291653" y="178185"/>
                <a:ext cx="41088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Path up-sampled with constant acceleration 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878FC6-CB50-E24E-57DD-EF1A836A8B3D}"/>
                  </a:ext>
                </a:extLst>
              </p:cNvPr>
              <p:cNvSpPr txBox="1"/>
              <p:nvPr/>
            </p:nvSpPr>
            <p:spPr>
              <a:xfrm>
                <a:off x="280975" y="1778100"/>
                <a:ext cx="4289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Path up-sampled with PVT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9FCF338-601E-0E48-2E84-EDFDF667D759}"/>
                  </a:ext>
                </a:extLst>
              </p:cNvPr>
              <p:cNvSpPr txBox="1"/>
              <p:nvPr/>
            </p:nvSpPr>
            <p:spPr>
              <a:xfrm>
                <a:off x="280975" y="169918"/>
                <a:ext cx="403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(a)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0AEAB75-13CD-072D-8B66-08130EB582BB}"/>
                  </a:ext>
                </a:extLst>
              </p:cNvPr>
              <p:cNvSpPr txBox="1"/>
              <p:nvPr/>
            </p:nvSpPr>
            <p:spPr>
              <a:xfrm>
                <a:off x="280975" y="1749990"/>
                <a:ext cx="403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(b)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FEC9EA5-AB8F-6E2A-6B32-F11514FC2B33}"/>
                </a:ext>
              </a:extLst>
            </p:cNvPr>
            <p:cNvSpPr txBox="1"/>
            <p:nvPr/>
          </p:nvSpPr>
          <p:spPr>
            <a:xfrm>
              <a:off x="263564" y="3481519"/>
              <a:ext cx="4289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Total dwell time = 8.17 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2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131">
            <a:extLst>
              <a:ext uri="{FF2B5EF4-FFF2-40B4-BE49-F238E27FC236}">
                <a16:creationId xmlns:a16="http://schemas.microsoft.com/office/drawing/2014/main" id="{036CE330-1AC2-F89A-A763-2B022A69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2" r="6563"/>
          <a:stretch/>
        </p:blipFill>
        <p:spPr>
          <a:xfrm>
            <a:off x="7514331" y="-84498"/>
            <a:ext cx="1644121" cy="1267939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21D2318C-457A-13EC-58F0-7A553B058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6" r="6561"/>
          <a:stretch/>
        </p:blipFill>
        <p:spPr>
          <a:xfrm>
            <a:off x="7509322" y="1746902"/>
            <a:ext cx="1646427" cy="12679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3BD6A4-214F-7EA3-8A5D-3929CE965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55" t="19400" r="16716" b="24687"/>
          <a:stretch/>
        </p:blipFill>
        <p:spPr>
          <a:xfrm>
            <a:off x="1500839" y="942423"/>
            <a:ext cx="2207050" cy="708931"/>
          </a:xfrm>
          <a:prstGeom prst="rect">
            <a:avLst/>
          </a:prstGeom>
        </p:spPr>
      </p:pic>
      <p:sp>
        <p:nvSpPr>
          <p:cNvPr id="6" name="文本框 9">
            <a:extLst>
              <a:ext uri="{FF2B5EF4-FFF2-40B4-BE49-F238E27FC236}">
                <a16:creationId xmlns:a16="http://schemas.microsoft.com/office/drawing/2014/main" id="{7D2F6B96-903D-3E92-1774-93CEB1C6FE70}"/>
              </a:ext>
            </a:extLst>
          </p:cNvPr>
          <p:cNvSpPr txBox="1"/>
          <p:nvPr/>
        </p:nvSpPr>
        <p:spPr>
          <a:xfrm>
            <a:off x="3568276" y="955598"/>
            <a:ext cx="543645" cy="320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  0.3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0BF15F-A89B-5E1E-C148-CF74D18B82BD}"/>
              </a:ext>
            </a:extLst>
          </p:cNvPr>
          <p:cNvSpPr txBox="1"/>
          <p:nvPr/>
        </p:nvSpPr>
        <p:spPr>
          <a:xfrm>
            <a:off x="3419087" y="808175"/>
            <a:ext cx="377860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[s]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EE0D966-9774-A52F-D3DF-DF724A91F707}"/>
              </a:ext>
            </a:extLst>
          </p:cNvPr>
          <p:cNvSpPr txBox="1"/>
          <p:nvPr/>
        </p:nvSpPr>
        <p:spPr>
          <a:xfrm>
            <a:off x="3608019" y="1336197"/>
            <a:ext cx="547030" cy="320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492C3CCC-3A43-472E-C599-11D10B893DAB}"/>
              </a:ext>
            </a:extLst>
          </p:cNvPr>
          <p:cNvSpPr txBox="1"/>
          <p:nvPr/>
        </p:nvSpPr>
        <p:spPr>
          <a:xfrm>
            <a:off x="1369094" y="699389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B3355A10-286C-278B-513D-62DBB8674006}"/>
              </a:ext>
            </a:extLst>
          </p:cNvPr>
          <p:cNvSpPr txBox="1"/>
          <p:nvPr/>
        </p:nvSpPr>
        <p:spPr>
          <a:xfrm>
            <a:off x="1708935" y="715147"/>
            <a:ext cx="1813723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Total dt = 8.17 min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4041938-79FE-952E-66F0-B4FCF1D9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691" y="-39922"/>
            <a:ext cx="2633412" cy="126793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A43543-80D9-A943-086D-0B9DCCBDB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691" y="1558143"/>
            <a:ext cx="2633412" cy="1267939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B8B86519-3A09-817F-22A7-992C58666A3A}"/>
              </a:ext>
            </a:extLst>
          </p:cNvPr>
          <p:cNvSpPr/>
          <p:nvPr/>
        </p:nvSpPr>
        <p:spPr>
          <a:xfrm>
            <a:off x="5706295" y="319828"/>
            <a:ext cx="176253" cy="20805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3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FB8783B-5A91-0B06-9237-C834CA3C91E2}"/>
              </a:ext>
            </a:extLst>
          </p:cNvPr>
          <p:cNvCxnSpPr>
            <a:cxnSpLocks/>
          </p:cNvCxnSpPr>
          <p:nvPr/>
        </p:nvCxnSpPr>
        <p:spPr>
          <a:xfrm flipV="1">
            <a:off x="5882550" y="-72072"/>
            <a:ext cx="1369435" cy="3918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38023D4-8929-825C-9823-27F33942C112}"/>
              </a:ext>
            </a:extLst>
          </p:cNvPr>
          <p:cNvCxnSpPr>
            <a:cxnSpLocks/>
          </p:cNvCxnSpPr>
          <p:nvPr/>
        </p:nvCxnSpPr>
        <p:spPr>
          <a:xfrm>
            <a:off x="5882550" y="2400379"/>
            <a:ext cx="1341222" cy="5526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9">
            <a:extLst>
              <a:ext uri="{FF2B5EF4-FFF2-40B4-BE49-F238E27FC236}">
                <a16:creationId xmlns:a16="http://schemas.microsoft.com/office/drawing/2014/main" id="{AC50EA4E-7524-485A-5215-D15A1AF08233}"/>
              </a:ext>
            </a:extLst>
          </p:cNvPr>
          <p:cNvSpPr txBox="1"/>
          <p:nvPr/>
        </p:nvSpPr>
        <p:spPr>
          <a:xfrm>
            <a:off x="4443483" y="-352302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A858D6B7-117B-14B9-5F26-049C57FCF79E}"/>
              </a:ext>
            </a:extLst>
          </p:cNvPr>
          <p:cNvSpPr txBox="1"/>
          <p:nvPr/>
        </p:nvSpPr>
        <p:spPr>
          <a:xfrm>
            <a:off x="4786292" y="-336298"/>
            <a:ext cx="2193421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Feed rate in x direction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9">
            <a:extLst>
              <a:ext uri="{FF2B5EF4-FFF2-40B4-BE49-F238E27FC236}">
                <a16:creationId xmlns:a16="http://schemas.microsoft.com/office/drawing/2014/main" id="{C015D7CC-A067-28F6-118D-E479F0F3D06F}"/>
              </a:ext>
            </a:extLst>
          </p:cNvPr>
          <p:cNvSpPr txBox="1"/>
          <p:nvPr/>
        </p:nvSpPr>
        <p:spPr>
          <a:xfrm>
            <a:off x="4444089" y="1296888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文本框 9">
            <a:extLst>
              <a:ext uri="{FF2B5EF4-FFF2-40B4-BE49-F238E27FC236}">
                <a16:creationId xmlns:a16="http://schemas.microsoft.com/office/drawing/2014/main" id="{4503F35F-8297-80C1-262E-7DF99E4566BE}"/>
              </a:ext>
            </a:extLst>
          </p:cNvPr>
          <p:cNvSpPr txBox="1"/>
          <p:nvPr/>
        </p:nvSpPr>
        <p:spPr>
          <a:xfrm>
            <a:off x="4740474" y="1312646"/>
            <a:ext cx="2196704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Feed rate in y direction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9">
            <a:extLst>
              <a:ext uri="{FF2B5EF4-FFF2-40B4-BE49-F238E27FC236}">
                <a16:creationId xmlns:a16="http://schemas.microsoft.com/office/drawing/2014/main" id="{2CB2870F-F423-D812-9D31-A37394B72255}"/>
              </a:ext>
            </a:extLst>
          </p:cNvPr>
          <p:cNvSpPr txBox="1"/>
          <p:nvPr/>
        </p:nvSpPr>
        <p:spPr>
          <a:xfrm>
            <a:off x="4423615" y="436469"/>
            <a:ext cx="284297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文本框 9">
            <a:extLst>
              <a:ext uri="{FF2B5EF4-FFF2-40B4-BE49-F238E27FC236}">
                <a16:creationId xmlns:a16="http://schemas.microsoft.com/office/drawing/2014/main" id="{FC6A83CB-985E-8C70-3EA5-95C6411DBFFF}"/>
              </a:ext>
            </a:extLst>
          </p:cNvPr>
          <p:cNvSpPr txBox="1"/>
          <p:nvPr/>
        </p:nvSpPr>
        <p:spPr>
          <a:xfrm>
            <a:off x="4433710" y="2006311"/>
            <a:ext cx="284297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文本框 9">
            <a:extLst>
              <a:ext uri="{FF2B5EF4-FFF2-40B4-BE49-F238E27FC236}">
                <a16:creationId xmlns:a16="http://schemas.microsoft.com/office/drawing/2014/main" id="{78431FB0-731D-EF02-780F-FA6E8F36FC85}"/>
              </a:ext>
            </a:extLst>
          </p:cNvPr>
          <p:cNvSpPr txBox="1"/>
          <p:nvPr/>
        </p:nvSpPr>
        <p:spPr>
          <a:xfrm>
            <a:off x="5169954" y="2669423"/>
            <a:ext cx="1248937" cy="2882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29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22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972BABD-F456-8BB1-CEED-6473ED4A7871}"/>
                  </a:ext>
                </a:extLst>
              </p:cNvPr>
              <p:cNvSpPr txBox="1"/>
              <p:nvPr/>
            </p:nvSpPr>
            <p:spPr>
              <a:xfrm>
                <a:off x="4339810" y="60997"/>
                <a:ext cx="376283" cy="193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29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972BABD-F456-8BB1-CEED-6473ED4A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810" y="60997"/>
                <a:ext cx="376283" cy="193689"/>
              </a:xfrm>
              <a:prstGeom prst="rect">
                <a:avLst/>
              </a:prstGeom>
              <a:blipFill>
                <a:blip r:embed="rId7"/>
                <a:stretch>
                  <a:fillRect l="-483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0B6760F-E743-8DC4-B884-86A1FB235519}"/>
                  </a:ext>
                </a:extLst>
              </p:cNvPr>
              <p:cNvSpPr txBox="1"/>
              <p:nvPr/>
            </p:nvSpPr>
            <p:spPr>
              <a:xfrm>
                <a:off x="4218811" y="934172"/>
                <a:ext cx="496109" cy="193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29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0B6760F-E743-8DC4-B884-86A1FB235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811" y="934172"/>
                <a:ext cx="496109" cy="193689"/>
              </a:xfrm>
              <a:prstGeom prst="rect">
                <a:avLst/>
              </a:prstGeom>
              <a:blipFill>
                <a:blip r:embed="rId8"/>
                <a:stretch>
                  <a:fillRect l="-123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30C4990-D015-1CD3-367F-B315F8F199C8}"/>
                  </a:ext>
                </a:extLst>
              </p:cNvPr>
              <p:cNvSpPr txBox="1"/>
              <p:nvPr/>
            </p:nvSpPr>
            <p:spPr>
              <a:xfrm>
                <a:off x="4354323" y="1665920"/>
                <a:ext cx="376283" cy="20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29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30C4990-D015-1CD3-367F-B315F8F1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23" y="1665920"/>
                <a:ext cx="376283" cy="205902"/>
              </a:xfrm>
              <a:prstGeom prst="rect">
                <a:avLst/>
              </a:prstGeom>
              <a:blipFill>
                <a:blip r:embed="rId9"/>
                <a:stretch>
                  <a:fillRect l="-322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4B7427A-E15D-C1DE-1A60-20960E3E2BF2}"/>
                  </a:ext>
                </a:extLst>
              </p:cNvPr>
              <p:cNvSpPr txBox="1"/>
              <p:nvPr/>
            </p:nvSpPr>
            <p:spPr>
              <a:xfrm>
                <a:off x="4195554" y="2528253"/>
                <a:ext cx="496109" cy="20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29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4B7427A-E15D-C1DE-1A60-20960E3E2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54" y="2528253"/>
                <a:ext cx="496109" cy="205902"/>
              </a:xfrm>
              <a:prstGeom prst="rect">
                <a:avLst/>
              </a:prstGeom>
              <a:blipFill>
                <a:blip r:embed="rId10"/>
                <a:stretch>
                  <a:fillRect l="-1220" t="-29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E131BD68-64D7-E04C-A988-D6BD33037274}"/>
              </a:ext>
            </a:extLst>
          </p:cNvPr>
          <p:cNvSpPr/>
          <p:nvPr/>
        </p:nvSpPr>
        <p:spPr>
          <a:xfrm>
            <a:off x="7251985" y="-72072"/>
            <a:ext cx="2011905" cy="30869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3"/>
          </a:p>
        </p:txBody>
      </p:sp>
      <p:cxnSp>
        <p:nvCxnSpPr>
          <p:cNvPr id="137" name="直接连接符 90">
            <a:extLst>
              <a:ext uri="{FF2B5EF4-FFF2-40B4-BE49-F238E27FC236}">
                <a16:creationId xmlns:a16="http://schemas.microsoft.com/office/drawing/2014/main" id="{73349C2F-A966-4BA1-E44E-E83459D0961F}"/>
              </a:ext>
            </a:extLst>
          </p:cNvPr>
          <p:cNvCxnSpPr>
            <a:cxnSpLocks/>
          </p:cNvCxnSpPr>
          <p:nvPr/>
        </p:nvCxnSpPr>
        <p:spPr>
          <a:xfrm>
            <a:off x="1300794" y="1566322"/>
            <a:ext cx="21866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91">
            <a:extLst>
              <a:ext uri="{FF2B5EF4-FFF2-40B4-BE49-F238E27FC236}">
                <a16:creationId xmlns:a16="http://schemas.microsoft.com/office/drawing/2014/main" id="{17B2F605-8D5B-B7E0-405E-B4C18726F0A1}"/>
              </a:ext>
            </a:extLst>
          </p:cNvPr>
          <p:cNvCxnSpPr>
            <a:cxnSpLocks/>
          </p:cNvCxnSpPr>
          <p:nvPr/>
        </p:nvCxnSpPr>
        <p:spPr>
          <a:xfrm>
            <a:off x="1300794" y="1060788"/>
            <a:ext cx="21866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92">
            <a:extLst>
              <a:ext uri="{FF2B5EF4-FFF2-40B4-BE49-F238E27FC236}">
                <a16:creationId xmlns:a16="http://schemas.microsoft.com/office/drawing/2014/main" id="{E7FD0981-AAD9-0377-BE0A-D7886C12AAEE}"/>
              </a:ext>
            </a:extLst>
          </p:cNvPr>
          <p:cNvCxnSpPr>
            <a:cxnSpLocks/>
          </p:cNvCxnSpPr>
          <p:nvPr/>
        </p:nvCxnSpPr>
        <p:spPr>
          <a:xfrm flipV="1">
            <a:off x="1424457" y="1067822"/>
            <a:ext cx="0" cy="483868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9">
            <a:extLst>
              <a:ext uri="{FF2B5EF4-FFF2-40B4-BE49-F238E27FC236}">
                <a16:creationId xmlns:a16="http://schemas.microsoft.com/office/drawing/2014/main" id="{8443E179-894E-AF2F-D4BA-83A1D75C5A8B}"/>
              </a:ext>
            </a:extLst>
          </p:cNvPr>
          <p:cNvSpPr txBox="1"/>
          <p:nvPr/>
        </p:nvSpPr>
        <p:spPr>
          <a:xfrm rot="16200000">
            <a:off x="974506" y="1171460"/>
            <a:ext cx="648698" cy="2882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29" dirty="0">
                <a:latin typeface="Calibri" panose="020F0502020204030204" pitchFamily="34" charset="0"/>
                <a:cs typeface="Calibri" panose="020F0502020204030204" pitchFamily="34" charset="0"/>
              </a:rPr>
              <a:t>26 mm</a:t>
            </a:r>
            <a:endParaRPr lang="zh-CN" altLang="en-US" sz="122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1" name="直接连接符 87">
            <a:extLst>
              <a:ext uri="{FF2B5EF4-FFF2-40B4-BE49-F238E27FC236}">
                <a16:creationId xmlns:a16="http://schemas.microsoft.com/office/drawing/2014/main" id="{FAE561E5-BEE1-E668-C060-D6125A5CF132}"/>
              </a:ext>
            </a:extLst>
          </p:cNvPr>
          <p:cNvCxnSpPr>
            <a:cxnSpLocks/>
          </p:cNvCxnSpPr>
          <p:nvPr/>
        </p:nvCxnSpPr>
        <p:spPr>
          <a:xfrm>
            <a:off x="3434084" y="1579515"/>
            <a:ext cx="0" cy="2725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88">
            <a:extLst>
              <a:ext uri="{FF2B5EF4-FFF2-40B4-BE49-F238E27FC236}">
                <a16:creationId xmlns:a16="http://schemas.microsoft.com/office/drawing/2014/main" id="{61BE9C50-B7B7-AA25-F41B-8FFBBDE8049C}"/>
              </a:ext>
            </a:extLst>
          </p:cNvPr>
          <p:cNvCxnSpPr>
            <a:cxnSpLocks/>
          </p:cNvCxnSpPr>
          <p:nvPr/>
        </p:nvCxnSpPr>
        <p:spPr>
          <a:xfrm>
            <a:off x="1571659" y="1756655"/>
            <a:ext cx="1862425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9">
            <a:extLst>
              <a:ext uri="{FF2B5EF4-FFF2-40B4-BE49-F238E27FC236}">
                <a16:creationId xmlns:a16="http://schemas.microsoft.com/office/drawing/2014/main" id="{21DFE6F9-6C96-B290-B70F-EAECA0B461D1}"/>
              </a:ext>
            </a:extLst>
          </p:cNvPr>
          <p:cNvSpPr txBox="1"/>
          <p:nvPr/>
        </p:nvSpPr>
        <p:spPr>
          <a:xfrm>
            <a:off x="2211675" y="1508343"/>
            <a:ext cx="730769" cy="2882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29" dirty="0">
                <a:latin typeface="Calibri" panose="020F0502020204030204" pitchFamily="34" charset="0"/>
                <a:cs typeface="Calibri" panose="020F0502020204030204" pitchFamily="34" charset="0"/>
              </a:rPr>
              <a:t>102 mm</a:t>
            </a:r>
            <a:endParaRPr lang="zh-CN" altLang="en-US" sz="122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4" name="直接连接符 87">
            <a:extLst>
              <a:ext uri="{FF2B5EF4-FFF2-40B4-BE49-F238E27FC236}">
                <a16:creationId xmlns:a16="http://schemas.microsoft.com/office/drawing/2014/main" id="{0B3A8306-8D1C-6719-F283-D419BD011956}"/>
              </a:ext>
            </a:extLst>
          </p:cNvPr>
          <p:cNvCxnSpPr>
            <a:cxnSpLocks/>
          </p:cNvCxnSpPr>
          <p:nvPr/>
        </p:nvCxnSpPr>
        <p:spPr>
          <a:xfrm>
            <a:off x="1566650" y="1579515"/>
            <a:ext cx="0" cy="2725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88DF0D6-3887-BF1D-6DBF-1D5657B7AA9B}"/>
              </a:ext>
            </a:extLst>
          </p:cNvPr>
          <p:cNvGrpSpPr/>
          <p:nvPr/>
        </p:nvGrpSpPr>
        <p:grpSpPr>
          <a:xfrm>
            <a:off x="7802633" y="1225379"/>
            <a:ext cx="1076681" cy="382283"/>
            <a:chOff x="3156599" y="2143822"/>
            <a:chExt cx="1051470" cy="373332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702B02B-E1FA-A5E3-3C3A-82D261D9401E}"/>
                </a:ext>
              </a:extLst>
            </p:cNvPr>
            <p:cNvSpPr/>
            <p:nvPr/>
          </p:nvSpPr>
          <p:spPr>
            <a:xfrm>
              <a:off x="3156599" y="2143822"/>
              <a:ext cx="10514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43"/>
            </a:p>
          </p:txBody>
        </p:sp>
        <p:sp>
          <p:nvSpPr>
            <p:cNvPr id="157" name="文本框 9">
              <a:extLst>
                <a:ext uri="{FF2B5EF4-FFF2-40B4-BE49-F238E27FC236}">
                  <a16:creationId xmlns:a16="http://schemas.microsoft.com/office/drawing/2014/main" id="{AFBC5B7C-1183-33C4-149B-0ADE340628FF}"/>
                </a:ext>
              </a:extLst>
            </p:cNvPr>
            <p:cNvSpPr txBox="1"/>
            <p:nvPr/>
          </p:nvSpPr>
          <p:spPr>
            <a:xfrm>
              <a:off x="3557554" y="2174647"/>
              <a:ext cx="569067" cy="1732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26" dirty="0">
                  <a:latin typeface="Calibri" panose="020F0502020204030204" pitchFamily="34" charset="0"/>
                  <a:cs typeface="Calibri" panose="020F0502020204030204" pitchFamily="34" charset="0"/>
                </a:rPr>
                <a:t>Const-acc</a:t>
              </a:r>
              <a:endParaRPr lang="zh-CN" altLang="en-US" sz="1126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文本框 9">
              <a:extLst>
                <a:ext uri="{FF2B5EF4-FFF2-40B4-BE49-F238E27FC236}">
                  <a16:creationId xmlns:a16="http://schemas.microsoft.com/office/drawing/2014/main" id="{F82D33A4-8933-86DF-6AC8-C71B1246AABF}"/>
                </a:ext>
              </a:extLst>
            </p:cNvPr>
            <p:cNvSpPr txBox="1"/>
            <p:nvPr/>
          </p:nvSpPr>
          <p:spPr>
            <a:xfrm>
              <a:off x="3568520" y="2343901"/>
              <a:ext cx="227627" cy="1732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26" dirty="0">
                  <a:latin typeface="Calibri" panose="020F0502020204030204" pitchFamily="34" charset="0"/>
                  <a:cs typeface="Calibri" panose="020F0502020204030204" pitchFamily="34" charset="0"/>
                </a:rPr>
                <a:t>PVT</a:t>
              </a:r>
              <a:endParaRPr lang="zh-CN" altLang="en-US" sz="1126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70E708CC-AE0D-4E86-07DF-620C8FE662D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262536"/>
              <a:ext cx="23812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7D4186E9-BECD-A573-F98C-58A6BF030620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417827"/>
              <a:ext cx="2381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FCE9475-8BF1-9E31-9021-482D21E5F1B3}"/>
              </a:ext>
            </a:extLst>
          </p:cNvPr>
          <p:cNvSpPr txBox="1"/>
          <p:nvPr/>
        </p:nvSpPr>
        <p:spPr>
          <a:xfrm>
            <a:off x="2936697" y="2794858"/>
            <a:ext cx="36112" cy="193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29" dirty="0"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5BB3AF2-3EF6-1EE5-5CED-CF677A6221E6}"/>
                  </a:ext>
                </a:extLst>
              </p:cNvPr>
              <p:cNvSpPr txBox="1"/>
              <p:nvPr/>
            </p:nvSpPr>
            <p:spPr>
              <a:xfrm rot="16200000">
                <a:off x="7345632" y="452626"/>
                <a:ext cx="215095" cy="193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1229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5BB3AF2-3EF6-1EE5-5CED-CF677A62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45632" y="452626"/>
                <a:ext cx="215095" cy="193689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FCDA79A6-109C-BC39-A514-9CEB0DECABCF}"/>
                  </a:ext>
                </a:extLst>
              </p:cNvPr>
              <p:cNvSpPr txBox="1"/>
              <p:nvPr/>
            </p:nvSpPr>
            <p:spPr>
              <a:xfrm rot="16200000">
                <a:off x="7346366" y="2281619"/>
                <a:ext cx="216013" cy="193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sz="1229" dirty="0"/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FCDA79A6-109C-BC39-A514-9CEB0DEC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46366" y="2281619"/>
                <a:ext cx="216013" cy="193689"/>
              </a:xfrm>
              <a:prstGeom prst="rect">
                <a:avLst/>
              </a:prstGeom>
              <a:blipFill>
                <a:blip r:embed="rId12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>
            <a:extLst>
              <a:ext uri="{FF2B5EF4-FFF2-40B4-BE49-F238E27FC236}">
                <a16:creationId xmlns:a16="http://schemas.microsoft.com/office/drawing/2014/main" id="{6E3041F7-C724-6895-B99C-E76D62984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1" r="7776"/>
          <a:stretch/>
        </p:blipFill>
        <p:spPr>
          <a:xfrm>
            <a:off x="3502882" y="3095903"/>
            <a:ext cx="4241511" cy="12679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B35AE4-D034-DA15-F99E-F52F70A3E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37" r="17592"/>
          <a:stretch/>
        </p:blipFill>
        <p:spPr>
          <a:xfrm>
            <a:off x="3507173" y="-636293"/>
            <a:ext cx="4590591" cy="1267939"/>
          </a:xfrm>
          <a:prstGeom prst="rect">
            <a:avLst/>
          </a:prstGeom>
        </p:spPr>
      </p:pic>
      <p:cxnSp>
        <p:nvCxnSpPr>
          <p:cNvPr id="20" name="直接连接符 90">
            <a:extLst>
              <a:ext uri="{FF2B5EF4-FFF2-40B4-BE49-F238E27FC236}">
                <a16:creationId xmlns:a16="http://schemas.microsoft.com/office/drawing/2014/main" id="{08749228-8272-B425-46C6-03B35A2A8223}"/>
              </a:ext>
            </a:extLst>
          </p:cNvPr>
          <p:cNvCxnSpPr>
            <a:cxnSpLocks/>
          </p:cNvCxnSpPr>
          <p:nvPr/>
        </p:nvCxnSpPr>
        <p:spPr>
          <a:xfrm>
            <a:off x="3335992" y="448466"/>
            <a:ext cx="2186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1">
            <a:extLst>
              <a:ext uri="{FF2B5EF4-FFF2-40B4-BE49-F238E27FC236}">
                <a16:creationId xmlns:a16="http://schemas.microsoft.com/office/drawing/2014/main" id="{D329D39E-C34E-9F1D-0FA5-989752CC1E67}"/>
              </a:ext>
            </a:extLst>
          </p:cNvPr>
          <p:cNvCxnSpPr>
            <a:cxnSpLocks/>
          </p:cNvCxnSpPr>
          <p:nvPr/>
        </p:nvCxnSpPr>
        <p:spPr>
          <a:xfrm>
            <a:off x="3335992" y="-534981"/>
            <a:ext cx="2186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92">
            <a:extLst>
              <a:ext uri="{FF2B5EF4-FFF2-40B4-BE49-F238E27FC236}">
                <a16:creationId xmlns:a16="http://schemas.microsoft.com/office/drawing/2014/main" id="{E0429E4D-8D0B-86EC-F095-F6F3DD0B06F2}"/>
              </a:ext>
            </a:extLst>
          </p:cNvPr>
          <p:cNvCxnSpPr>
            <a:cxnSpLocks/>
          </p:cNvCxnSpPr>
          <p:nvPr/>
        </p:nvCxnSpPr>
        <p:spPr>
          <a:xfrm flipV="1">
            <a:off x="3460211" y="-534980"/>
            <a:ext cx="0" cy="983446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>
            <a:extLst>
              <a:ext uri="{FF2B5EF4-FFF2-40B4-BE49-F238E27FC236}">
                <a16:creationId xmlns:a16="http://schemas.microsoft.com/office/drawing/2014/main" id="{0CAE7ADF-EDEA-2B15-4520-BB7121592D0B}"/>
              </a:ext>
            </a:extLst>
          </p:cNvPr>
          <p:cNvSpPr txBox="1"/>
          <p:nvPr/>
        </p:nvSpPr>
        <p:spPr>
          <a:xfrm rot="16200000">
            <a:off x="2939976" y="-216921"/>
            <a:ext cx="724203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26 mm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连接符 87">
            <a:extLst>
              <a:ext uri="{FF2B5EF4-FFF2-40B4-BE49-F238E27FC236}">
                <a16:creationId xmlns:a16="http://schemas.microsoft.com/office/drawing/2014/main" id="{DC591E37-BBEE-6239-158F-C30D38E4FC96}"/>
              </a:ext>
            </a:extLst>
          </p:cNvPr>
          <p:cNvCxnSpPr>
            <a:cxnSpLocks/>
          </p:cNvCxnSpPr>
          <p:nvPr/>
        </p:nvCxnSpPr>
        <p:spPr>
          <a:xfrm>
            <a:off x="7686551" y="495797"/>
            <a:ext cx="0" cy="272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88">
            <a:extLst>
              <a:ext uri="{FF2B5EF4-FFF2-40B4-BE49-F238E27FC236}">
                <a16:creationId xmlns:a16="http://schemas.microsoft.com/office/drawing/2014/main" id="{67496A2D-DB4A-F12D-C9A9-29020BD63084}"/>
              </a:ext>
            </a:extLst>
          </p:cNvPr>
          <p:cNvCxnSpPr>
            <a:cxnSpLocks/>
          </p:cNvCxnSpPr>
          <p:nvPr/>
        </p:nvCxnSpPr>
        <p:spPr>
          <a:xfrm>
            <a:off x="3610110" y="692444"/>
            <a:ext cx="4076443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9">
            <a:extLst>
              <a:ext uri="{FF2B5EF4-FFF2-40B4-BE49-F238E27FC236}">
                <a16:creationId xmlns:a16="http://schemas.microsoft.com/office/drawing/2014/main" id="{30AF0601-9F2E-FBDE-D1E9-FD8CFDAF86F5}"/>
              </a:ext>
            </a:extLst>
          </p:cNvPr>
          <p:cNvSpPr txBox="1"/>
          <p:nvPr/>
        </p:nvSpPr>
        <p:spPr>
          <a:xfrm>
            <a:off x="5387306" y="433524"/>
            <a:ext cx="819407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102 mm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9">
            <a:extLst>
              <a:ext uri="{FF2B5EF4-FFF2-40B4-BE49-F238E27FC236}">
                <a16:creationId xmlns:a16="http://schemas.microsoft.com/office/drawing/2014/main" id="{942F800B-A1E6-454A-D3C9-5544684BD511}"/>
              </a:ext>
            </a:extLst>
          </p:cNvPr>
          <p:cNvSpPr txBox="1"/>
          <p:nvPr/>
        </p:nvSpPr>
        <p:spPr>
          <a:xfrm>
            <a:off x="3561155" y="-952949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E72C4332-129B-A069-F18B-7BF3008290C9}"/>
              </a:ext>
            </a:extLst>
          </p:cNvPr>
          <p:cNvSpPr txBox="1"/>
          <p:nvPr/>
        </p:nvSpPr>
        <p:spPr>
          <a:xfrm>
            <a:off x="4592033" y="-956513"/>
            <a:ext cx="2548825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Total dwell time = 8.17 min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直接连接符 87">
            <a:extLst>
              <a:ext uri="{FF2B5EF4-FFF2-40B4-BE49-F238E27FC236}">
                <a16:creationId xmlns:a16="http://schemas.microsoft.com/office/drawing/2014/main" id="{622FBF94-E105-222D-0746-DBD20328B830}"/>
              </a:ext>
            </a:extLst>
          </p:cNvPr>
          <p:cNvCxnSpPr>
            <a:cxnSpLocks/>
          </p:cNvCxnSpPr>
          <p:nvPr/>
        </p:nvCxnSpPr>
        <p:spPr>
          <a:xfrm>
            <a:off x="3605099" y="495797"/>
            <a:ext cx="0" cy="272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">
            <a:extLst>
              <a:ext uri="{FF2B5EF4-FFF2-40B4-BE49-F238E27FC236}">
                <a16:creationId xmlns:a16="http://schemas.microsoft.com/office/drawing/2014/main" id="{43DC851B-D4D8-059C-FA63-813113634901}"/>
              </a:ext>
            </a:extLst>
          </p:cNvPr>
          <p:cNvSpPr txBox="1"/>
          <p:nvPr/>
        </p:nvSpPr>
        <p:spPr>
          <a:xfrm>
            <a:off x="7908357" y="221702"/>
            <a:ext cx="547030" cy="320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-0.1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69F78140-3A4F-F155-0367-D9A07483A629}"/>
              </a:ext>
            </a:extLst>
          </p:cNvPr>
          <p:cNvSpPr txBox="1"/>
          <p:nvPr/>
        </p:nvSpPr>
        <p:spPr>
          <a:xfrm>
            <a:off x="7846165" y="-631508"/>
            <a:ext cx="543645" cy="320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  0.3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B5AC3241-672F-E2A3-B962-F3CB3DE63711}"/>
              </a:ext>
            </a:extLst>
          </p:cNvPr>
          <p:cNvSpPr txBox="1"/>
          <p:nvPr/>
        </p:nvSpPr>
        <p:spPr>
          <a:xfrm>
            <a:off x="7696976" y="-832436"/>
            <a:ext cx="377860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[s]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466F6B-D664-23A0-7E17-19FB7129C37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80491" y="1400576"/>
            <a:ext cx="280665" cy="4890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96F37D5-5528-4C45-E875-27879709DD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80491" y="1889603"/>
            <a:ext cx="280665" cy="5446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23D6763-CC41-B81F-92C6-B2DF61968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44" r="7769"/>
          <a:stretch/>
        </p:blipFill>
        <p:spPr>
          <a:xfrm>
            <a:off x="3554652" y="1266480"/>
            <a:ext cx="4217996" cy="1267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E7296-872F-73A8-7C14-42F413F72A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03" r="6339"/>
          <a:stretch/>
        </p:blipFill>
        <p:spPr>
          <a:xfrm>
            <a:off x="1667035" y="1304298"/>
            <a:ext cx="1668955" cy="126793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13DC66B-55D2-8801-653B-B2ECE1D29BA1}"/>
              </a:ext>
            </a:extLst>
          </p:cNvPr>
          <p:cNvSpPr/>
          <p:nvPr/>
        </p:nvSpPr>
        <p:spPr>
          <a:xfrm>
            <a:off x="3561155" y="1676536"/>
            <a:ext cx="183351" cy="426130"/>
          </a:xfrm>
          <a:prstGeom prst="rect">
            <a:avLst/>
          </a:prstGeom>
          <a:noFill/>
          <a:ln w="349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3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ACD557B8-06E5-9EE2-451E-BFB2034C8057}"/>
              </a:ext>
            </a:extLst>
          </p:cNvPr>
          <p:cNvSpPr txBox="1"/>
          <p:nvPr/>
        </p:nvSpPr>
        <p:spPr>
          <a:xfrm>
            <a:off x="3459655" y="919986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DAC2A0A3-ABC5-0C22-66CE-5CE4EDE3353E}"/>
              </a:ext>
            </a:extLst>
          </p:cNvPr>
          <p:cNvSpPr txBox="1"/>
          <p:nvPr/>
        </p:nvSpPr>
        <p:spPr>
          <a:xfrm>
            <a:off x="4598801" y="981623"/>
            <a:ext cx="2193421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Feed rate in x direction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595BC883-332C-A50D-747F-CEED1C51098B}"/>
              </a:ext>
            </a:extLst>
          </p:cNvPr>
          <p:cNvSpPr txBox="1"/>
          <p:nvPr/>
        </p:nvSpPr>
        <p:spPr>
          <a:xfrm>
            <a:off x="4956355" y="2398903"/>
            <a:ext cx="1421092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6E7179E-F963-86F1-C60F-421643F0962E}"/>
                  </a:ext>
                </a:extLst>
              </p:cNvPr>
              <p:cNvSpPr txBox="1"/>
              <p:nvPr/>
            </p:nvSpPr>
            <p:spPr>
              <a:xfrm>
                <a:off x="7230382" y="2461933"/>
                <a:ext cx="661106" cy="2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34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8.5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34" i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143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34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434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1434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6E7179E-F963-86F1-C60F-421643F0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382" y="2461933"/>
                <a:ext cx="661106" cy="225993"/>
              </a:xfrm>
              <a:prstGeom prst="rect">
                <a:avLst/>
              </a:prstGeom>
              <a:blipFill>
                <a:blip r:embed="rId6"/>
                <a:stretch>
                  <a:fillRect l="-16514" t="-27027" r="-3670" b="-4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98FF1699-B9E1-5448-EAC6-62BF4881DEA9}"/>
              </a:ext>
            </a:extLst>
          </p:cNvPr>
          <p:cNvSpPr txBox="1"/>
          <p:nvPr/>
        </p:nvSpPr>
        <p:spPr>
          <a:xfrm>
            <a:off x="3502884" y="2408357"/>
            <a:ext cx="95203" cy="225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34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9">
            <a:extLst>
              <a:ext uri="{FF2B5EF4-FFF2-40B4-BE49-F238E27FC236}">
                <a16:creationId xmlns:a16="http://schemas.microsoft.com/office/drawing/2014/main" id="{E9B09D6F-3FA2-89EA-C45A-64DCB9270A87}"/>
              </a:ext>
            </a:extLst>
          </p:cNvPr>
          <p:cNvSpPr txBox="1"/>
          <p:nvPr/>
        </p:nvSpPr>
        <p:spPr>
          <a:xfrm rot="16200000">
            <a:off x="7696977" y="1682082"/>
            <a:ext cx="404123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Vx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A109F23-61A4-D640-3976-A0E3922FB763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3251230" y="3248392"/>
            <a:ext cx="280665" cy="4890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991B17E-8BF4-25BE-0049-49FCFA50C7B2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251230" y="3737418"/>
            <a:ext cx="280665" cy="5446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655C4458-3D75-041B-5EE3-9C5CE0A8F881}"/>
              </a:ext>
            </a:extLst>
          </p:cNvPr>
          <p:cNvSpPr/>
          <p:nvPr/>
        </p:nvSpPr>
        <p:spPr>
          <a:xfrm>
            <a:off x="3531894" y="3524352"/>
            <a:ext cx="183351" cy="426130"/>
          </a:xfrm>
          <a:prstGeom prst="rect">
            <a:avLst/>
          </a:prstGeom>
          <a:noFill/>
          <a:ln w="349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3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9">
            <a:extLst>
              <a:ext uri="{FF2B5EF4-FFF2-40B4-BE49-F238E27FC236}">
                <a16:creationId xmlns:a16="http://schemas.microsoft.com/office/drawing/2014/main" id="{9CAE6BF4-C848-95E0-959D-7128DC68E754}"/>
              </a:ext>
            </a:extLst>
          </p:cNvPr>
          <p:cNvSpPr txBox="1"/>
          <p:nvPr/>
        </p:nvSpPr>
        <p:spPr>
          <a:xfrm>
            <a:off x="3459654" y="2767801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2C750EE1-9C4F-B454-90F2-5BBB089E418F}"/>
              </a:ext>
            </a:extLst>
          </p:cNvPr>
          <p:cNvSpPr txBox="1"/>
          <p:nvPr/>
        </p:nvSpPr>
        <p:spPr>
          <a:xfrm>
            <a:off x="4597159" y="2859204"/>
            <a:ext cx="2196704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Feed rate in y direction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文本框 9">
            <a:extLst>
              <a:ext uri="{FF2B5EF4-FFF2-40B4-BE49-F238E27FC236}">
                <a16:creationId xmlns:a16="http://schemas.microsoft.com/office/drawing/2014/main" id="{5D672574-57D2-473F-5B5F-43DD39AF52BD}"/>
              </a:ext>
            </a:extLst>
          </p:cNvPr>
          <p:cNvSpPr txBox="1"/>
          <p:nvPr/>
        </p:nvSpPr>
        <p:spPr>
          <a:xfrm>
            <a:off x="4956354" y="4246718"/>
            <a:ext cx="1421092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6ECDCB5-1299-2394-08A3-286EAC9F65FC}"/>
                  </a:ext>
                </a:extLst>
              </p:cNvPr>
              <p:cNvSpPr txBox="1"/>
              <p:nvPr/>
            </p:nvSpPr>
            <p:spPr>
              <a:xfrm>
                <a:off x="7230381" y="4309748"/>
                <a:ext cx="661106" cy="2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34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8.5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34" i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143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34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434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1434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6ECDCB5-1299-2394-08A3-286EAC9F6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381" y="4309748"/>
                <a:ext cx="661106" cy="225993"/>
              </a:xfrm>
              <a:prstGeom prst="rect">
                <a:avLst/>
              </a:prstGeom>
              <a:blipFill>
                <a:blip r:embed="rId7"/>
                <a:stretch>
                  <a:fillRect l="-16514" t="-27027" r="-3670" b="-4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08CCC89B-5C13-179E-2373-B9BD0EC42930}"/>
              </a:ext>
            </a:extLst>
          </p:cNvPr>
          <p:cNvSpPr txBox="1"/>
          <p:nvPr/>
        </p:nvSpPr>
        <p:spPr>
          <a:xfrm>
            <a:off x="3502883" y="4256171"/>
            <a:ext cx="95203" cy="225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34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9">
            <a:extLst>
              <a:ext uri="{FF2B5EF4-FFF2-40B4-BE49-F238E27FC236}">
                <a16:creationId xmlns:a16="http://schemas.microsoft.com/office/drawing/2014/main" id="{7E5BC834-62F2-0FA6-690B-93E8D4033C1C}"/>
              </a:ext>
            </a:extLst>
          </p:cNvPr>
          <p:cNvSpPr txBox="1"/>
          <p:nvPr/>
        </p:nvSpPr>
        <p:spPr>
          <a:xfrm rot="16200000">
            <a:off x="7697174" y="3529898"/>
            <a:ext cx="403727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 err="1">
                <a:latin typeface="Calibri" panose="020F0502020204030204" pitchFamily="34" charset="0"/>
                <a:cs typeface="Calibri" panose="020F0502020204030204" pitchFamily="34" charset="0"/>
              </a:rPr>
              <a:t>Vy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A30F5C80-2030-FFA9-C596-0ACF8E57B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811" y="3130230"/>
            <a:ext cx="1950676" cy="1267939"/>
          </a:xfrm>
          <a:prstGeom prst="rect">
            <a:avLst/>
          </a:prstGeom>
        </p:spPr>
      </p:pic>
      <p:grpSp>
        <p:nvGrpSpPr>
          <p:cNvPr id="88" name="组合 87">
            <a:extLst>
              <a:ext uri="{FF2B5EF4-FFF2-40B4-BE49-F238E27FC236}">
                <a16:creationId xmlns:a16="http://schemas.microsoft.com/office/drawing/2014/main" id="{733D86E4-F35D-8149-FACC-2192AE6ED820}"/>
              </a:ext>
            </a:extLst>
          </p:cNvPr>
          <p:cNvGrpSpPr/>
          <p:nvPr/>
        </p:nvGrpSpPr>
        <p:grpSpPr>
          <a:xfrm>
            <a:off x="1947112" y="2682543"/>
            <a:ext cx="1076681" cy="382283"/>
            <a:chOff x="3156599" y="2143822"/>
            <a:chExt cx="1051470" cy="373332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490B0B6-1EDE-0DEE-53D3-371893C8D6D5}"/>
                </a:ext>
              </a:extLst>
            </p:cNvPr>
            <p:cNvSpPr/>
            <p:nvPr/>
          </p:nvSpPr>
          <p:spPr>
            <a:xfrm>
              <a:off x="3156599" y="2143822"/>
              <a:ext cx="10514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43"/>
            </a:p>
          </p:txBody>
        </p:sp>
        <p:sp>
          <p:nvSpPr>
            <p:cNvPr id="79" name="文本框 9">
              <a:extLst>
                <a:ext uri="{FF2B5EF4-FFF2-40B4-BE49-F238E27FC236}">
                  <a16:creationId xmlns:a16="http://schemas.microsoft.com/office/drawing/2014/main" id="{4AEE447E-54DA-49A9-FE99-AD5004B32FEB}"/>
                </a:ext>
              </a:extLst>
            </p:cNvPr>
            <p:cNvSpPr txBox="1"/>
            <p:nvPr/>
          </p:nvSpPr>
          <p:spPr>
            <a:xfrm>
              <a:off x="3557554" y="2174647"/>
              <a:ext cx="569067" cy="1732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26" dirty="0">
                  <a:latin typeface="Calibri" panose="020F0502020204030204" pitchFamily="34" charset="0"/>
                  <a:cs typeface="Calibri" panose="020F0502020204030204" pitchFamily="34" charset="0"/>
                </a:rPr>
                <a:t>Const-acc</a:t>
              </a:r>
              <a:endParaRPr lang="zh-CN" altLang="en-US" sz="1126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9">
              <a:extLst>
                <a:ext uri="{FF2B5EF4-FFF2-40B4-BE49-F238E27FC236}">
                  <a16:creationId xmlns:a16="http://schemas.microsoft.com/office/drawing/2014/main" id="{559D5DC7-4C64-2E06-3A2B-465939AA2F52}"/>
                </a:ext>
              </a:extLst>
            </p:cNvPr>
            <p:cNvSpPr txBox="1"/>
            <p:nvPr/>
          </p:nvSpPr>
          <p:spPr>
            <a:xfrm>
              <a:off x="3568520" y="2343901"/>
              <a:ext cx="227627" cy="1732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26" dirty="0">
                  <a:latin typeface="Calibri" panose="020F0502020204030204" pitchFamily="34" charset="0"/>
                  <a:cs typeface="Calibri" panose="020F0502020204030204" pitchFamily="34" charset="0"/>
                </a:rPr>
                <a:t>PVT</a:t>
              </a:r>
              <a:endParaRPr lang="zh-CN" altLang="en-US" sz="1126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4B3862EA-E903-6A91-23F4-15D65CF9FD0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262536"/>
              <a:ext cx="23812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46014CE-F44E-8CF9-0FAF-C99AAC9574C2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417827"/>
              <a:ext cx="2381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19941DA8-F51A-D354-1896-690FD6A4F1CA}"/>
              </a:ext>
            </a:extLst>
          </p:cNvPr>
          <p:cNvSpPr txBox="1"/>
          <p:nvPr/>
        </p:nvSpPr>
        <p:spPr>
          <a:xfrm>
            <a:off x="1717817" y="2446175"/>
            <a:ext cx="95203" cy="225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34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8DD0322-2149-7819-B56F-70AA3E05F61A}"/>
              </a:ext>
            </a:extLst>
          </p:cNvPr>
          <p:cNvSpPr txBox="1"/>
          <p:nvPr/>
        </p:nvSpPr>
        <p:spPr>
          <a:xfrm>
            <a:off x="3086124" y="2426713"/>
            <a:ext cx="285611" cy="225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34" i="1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zh-CN" altLang="en-US" sz="1434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">
            <a:extLst>
              <a:ext uri="{FF2B5EF4-FFF2-40B4-BE49-F238E27FC236}">
                <a16:creationId xmlns:a16="http://schemas.microsoft.com/office/drawing/2014/main" id="{5FE6CF38-6067-71BE-C4F5-07472BEA1A64}"/>
              </a:ext>
            </a:extLst>
          </p:cNvPr>
          <p:cNvSpPr txBox="1"/>
          <p:nvPr/>
        </p:nvSpPr>
        <p:spPr>
          <a:xfrm rot="16200000">
            <a:off x="1338583" y="1781081"/>
            <a:ext cx="404123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Vx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1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141</Words>
  <Application>Microsoft Office PowerPoint</Application>
  <PresentationFormat>Custom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Wang, Tianyi</cp:lastModifiedBy>
  <cp:revision>43</cp:revision>
  <dcterms:created xsi:type="dcterms:W3CDTF">2022-09-02T11:12:20Z</dcterms:created>
  <dcterms:modified xsi:type="dcterms:W3CDTF">2022-09-06T17:41:45Z</dcterms:modified>
</cp:coreProperties>
</file>