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</p:sldIdLst>
  <p:sldSz cx="1332071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384507"/>
            <a:ext cx="9990535" cy="2945260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443348"/>
            <a:ext cx="9990535" cy="2042490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50406"/>
            <a:ext cx="2872279" cy="7169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50406"/>
            <a:ext cx="8450327" cy="71692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2109073"/>
            <a:ext cx="11489115" cy="3519036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661401"/>
            <a:ext cx="11489115" cy="18505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50406"/>
            <a:ext cx="11489115" cy="16351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2073824"/>
            <a:ext cx="5635285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3090173"/>
            <a:ext cx="5635285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2073824"/>
            <a:ext cx="5663038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3090173"/>
            <a:ext cx="5663038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18053"/>
            <a:ext cx="6743611" cy="6011933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18053"/>
            <a:ext cx="6743611" cy="6011933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50406"/>
            <a:ext cx="11489115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252027"/>
            <a:ext cx="11489115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840971"/>
            <a:ext cx="4495741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915555" y="1705264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4736669" y="1705264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1633058" y="178908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2895121" y="178908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5463060" y="178908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6721313" y="1789719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836409" y="461968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2122305" y="488936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1456567" y="461968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2743636" y="461968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3750273" y="461377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4682094" y="460786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5309040" y="461377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6596109" y="461377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7602746" y="460786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5849766" y="488936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264726" y="407552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309610" y="304997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364914" y="204664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4055406" y="4075529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4100290" y="3049975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4155594" y="2046646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1930200" y="1345348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4975104" y="1345348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737772" y="13336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4374564" y="1345348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7645378" y="2995788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7886269" y="276205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2940795" y="3063989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3286058" y="285142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9425087" y="2620259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9425087" y="2314267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9425087" y="3479411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12274871" y="354608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9103188" y="194140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8846134" y="332552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9399606" y="353187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10615802" y="368795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11582174" y="3479467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11703488" y="3487773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11865879" y="3479467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11485186" y="3487773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11387863" y="3485561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11246178" y="3479467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9425085" y="3103012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9425084" y="3102957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9542778" y="3093128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9728462" y="3130982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9881532" y="3162308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10073461" y="3221756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10266281" y="3289688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10431760" y="3300734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10615802" y="3355925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10791685" y="3402732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9798017" y="3303774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11331952" y="3547112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8820356" y="1705265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6874548" y="2573393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8835282" y="1705264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7898692" y="2006125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85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15</cp:revision>
  <dcterms:created xsi:type="dcterms:W3CDTF">2022-01-27T02:17:45Z</dcterms:created>
  <dcterms:modified xsi:type="dcterms:W3CDTF">2022-08-24T16:09:35Z</dcterms:modified>
</cp:coreProperties>
</file>