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3" r:id="rId2"/>
    <p:sldId id="265" r:id="rId3"/>
    <p:sldId id="264" r:id="rId4"/>
    <p:sldId id="262" r:id="rId5"/>
  </p:sldIdLst>
  <p:sldSz cx="7815263" cy="4481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  <a:srgbClr val="FF7979"/>
    <a:srgbClr val="D95319"/>
    <a:srgbClr val="0072BD"/>
    <a:srgbClr val="0000CC"/>
    <a:srgbClr val="0000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6908" y="733433"/>
            <a:ext cx="5861447" cy="1560230"/>
          </a:xfrm>
        </p:spPr>
        <p:txBody>
          <a:bodyPr anchor="b"/>
          <a:lstStyle>
            <a:lvl1pPr algn="ctr">
              <a:defRPr sz="384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6908" y="2353832"/>
            <a:ext cx="5861447" cy="1081995"/>
          </a:xfrm>
        </p:spPr>
        <p:txBody>
          <a:bodyPr/>
          <a:lstStyle>
            <a:lvl1pPr marL="0" indent="0" algn="ctr">
              <a:buNone/>
              <a:defRPr sz="1538"/>
            </a:lvl1pPr>
            <a:lvl2pPr marL="293065" indent="0" algn="ctr">
              <a:buNone/>
              <a:defRPr sz="1282"/>
            </a:lvl2pPr>
            <a:lvl3pPr marL="586130" indent="0" algn="ctr">
              <a:buNone/>
              <a:defRPr sz="1154"/>
            </a:lvl3pPr>
            <a:lvl4pPr marL="879196" indent="0" algn="ctr">
              <a:buNone/>
              <a:defRPr sz="1026"/>
            </a:lvl4pPr>
            <a:lvl5pPr marL="1172261" indent="0" algn="ctr">
              <a:buNone/>
              <a:defRPr sz="1026"/>
            </a:lvl5pPr>
            <a:lvl6pPr marL="1465326" indent="0" algn="ctr">
              <a:buNone/>
              <a:defRPr sz="1026"/>
            </a:lvl6pPr>
            <a:lvl7pPr marL="1758391" indent="0" algn="ctr">
              <a:buNone/>
              <a:defRPr sz="1026"/>
            </a:lvl7pPr>
            <a:lvl8pPr marL="2051456" indent="0" algn="ctr">
              <a:buNone/>
              <a:defRPr sz="1026"/>
            </a:lvl8pPr>
            <a:lvl9pPr marL="2344522" indent="0" algn="ctr">
              <a:buNone/>
              <a:defRPr sz="102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8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21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92798" y="238599"/>
            <a:ext cx="1685166" cy="37978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7300" y="238599"/>
            <a:ext cx="4957807" cy="3797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8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83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229" y="1117267"/>
            <a:ext cx="6740664" cy="1864185"/>
          </a:xfrm>
        </p:spPr>
        <p:txBody>
          <a:bodyPr anchor="b"/>
          <a:lstStyle>
            <a:lvl1pPr>
              <a:defRPr sz="384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229" y="2999087"/>
            <a:ext cx="6740664" cy="980331"/>
          </a:xfrm>
        </p:spPr>
        <p:txBody>
          <a:bodyPr/>
          <a:lstStyle>
            <a:lvl1pPr marL="0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1pPr>
            <a:lvl2pPr marL="293065" indent="0">
              <a:buNone/>
              <a:defRPr sz="1282">
                <a:solidFill>
                  <a:schemeClr val="tx1">
                    <a:tint val="75000"/>
                  </a:schemeClr>
                </a:solidFill>
              </a:defRPr>
            </a:lvl2pPr>
            <a:lvl3pPr marL="586130" indent="0">
              <a:buNone/>
              <a:defRPr sz="1154">
                <a:solidFill>
                  <a:schemeClr val="tx1">
                    <a:tint val="75000"/>
                  </a:schemeClr>
                </a:solidFill>
              </a:defRPr>
            </a:lvl3pPr>
            <a:lvl4pPr marL="879196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4pPr>
            <a:lvl5pPr marL="1172261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5pPr>
            <a:lvl6pPr marL="1465326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6pPr>
            <a:lvl7pPr marL="1758391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7pPr>
            <a:lvl8pPr marL="2051456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8pPr>
            <a:lvl9pPr marL="2344522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40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299" y="1192995"/>
            <a:ext cx="3321487" cy="28434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6477" y="1192995"/>
            <a:ext cx="3321487" cy="28434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62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17" y="238599"/>
            <a:ext cx="6740664" cy="8662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18" y="1098593"/>
            <a:ext cx="3306222" cy="538404"/>
          </a:xfrm>
        </p:spPr>
        <p:txBody>
          <a:bodyPr anchor="b"/>
          <a:lstStyle>
            <a:lvl1pPr marL="0" indent="0">
              <a:buNone/>
              <a:defRPr sz="1538" b="1"/>
            </a:lvl1pPr>
            <a:lvl2pPr marL="293065" indent="0">
              <a:buNone/>
              <a:defRPr sz="1282" b="1"/>
            </a:lvl2pPr>
            <a:lvl3pPr marL="586130" indent="0">
              <a:buNone/>
              <a:defRPr sz="1154" b="1"/>
            </a:lvl3pPr>
            <a:lvl4pPr marL="879196" indent="0">
              <a:buNone/>
              <a:defRPr sz="1026" b="1"/>
            </a:lvl4pPr>
            <a:lvl5pPr marL="1172261" indent="0">
              <a:buNone/>
              <a:defRPr sz="1026" b="1"/>
            </a:lvl5pPr>
            <a:lvl6pPr marL="1465326" indent="0">
              <a:buNone/>
              <a:defRPr sz="1026" b="1"/>
            </a:lvl6pPr>
            <a:lvl7pPr marL="1758391" indent="0">
              <a:buNone/>
              <a:defRPr sz="1026" b="1"/>
            </a:lvl7pPr>
            <a:lvl8pPr marL="2051456" indent="0">
              <a:buNone/>
              <a:defRPr sz="1026" b="1"/>
            </a:lvl8pPr>
            <a:lvl9pPr marL="2344522" indent="0">
              <a:buNone/>
              <a:defRPr sz="102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318" y="1636997"/>
            <a:ext cx="3306222" cy="2407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477" y="1098593"/>
            <a:ext cx="3322505" cy="538404"/>
          </a:xfrm>
        </p:spPr>
        <p:txBody>
          <a:bodyPr anchor="b"/>
          <a:lstStyle>
            <a:lvl1pPr marL="0" indent="0">
              <a:buNone/>
              <a:defRPr sz="1538" b="1"/>
            </a:lvl1pPr>
            <a:lvl2pPr marL="293065" indent="0">
              <a:buNone/>
              <a:defRPr sz="1282" b="1"/>
            </a:lvl2pPr>
            <a:lvl3pPr marL="586130" indent="0">
              <a:buNone/>
              <a:defRPr sz="1154" b="1"/>
            </a:lvl3pPr>
            <a:lvl4pPr marL="879196" indent="0">
              <a:buNone/>
              <a:defRPr sz="1026" b="1"/>
            </a:lvl4pPr>
            <a:lvl5pPr marL="1172261" indent="0">
              <a:buNone/>
              <a:defRPr sz="1026" b="1"/>
            </a:lvl5pPr>
            <a:lvl6pPr marL="1465326" indent="0">
              <a:buNone/>
              <a:defRPr sz="1026" b="1"/>
            </a:lvl6pPr>
            <a:lvl7pPr marL="1758391" indent="0">
              <a:buNone/>
              <a:defRPr sz="1026" b="1"/>
            </a:lvl7pPr>
            <a:lvl8pPr marL="2051456" indent="0">
              <a:buNone/>
              <a:defRPr sz="1026" b="1"/>
            </a:lvl8pPr>
            <a:lvl9pPr marL="2344522" indent="0">
              <a:buNone/>
              <a:defRPr sz="102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56477" y="1636997"/>
            <a:ext cx="3322505" cy="2407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8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5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5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17" y="298768"/>
            <a:ext cx="2520626" cy="1045686"/>
          </a:xfrm>
        </p:spPr>
        <p:txBody>
          <a:bodyPr anchor="b"/>
          <a:lstStyle>
            <a:lvl1pPr>
              <a:defRPr sz="20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2505" y="645255"/>
            <a:ext cx="3956477" cy="3184779"/>
          </a:xfrm>
        </p:spPr>
        <p:txBody>
          <a:bodyPr/>
          <a:lstStyle>
            <a:lvl1pPr>
              <a:defRPr sz="2051"/>
            </a:lvl1pPr>
            <a:lvl2pPr>
              <a:defRPr sz="1795"/>
            </a:lvl2pPr>
            <a:lvl3pPr>
              <a:defRPr sz="1538"/>
            </a:lvl3pPr>
            <a:lvl4pPr>
              <a:defRPr sz="1282"/>
            </a:lvl4pPr>
            <a:lvl5pPr>
              <a:defRPr sz="1282"/>
            </a:lvl5pPr>
            <a:lvl6pPr>
              <a:defRPr sz="1282"/>
            </a:lvl6pPr>
            <a:lvl7pPr>
              <a:defRPr sz="1282"/>
            </a:lvl7pPr>
            <a:lvl8pPr>
              <a:defRPr sz="1282"/>
            </a:lvl8pPr>
            <a:lvl9pPr>
              <a:defRPr sz="128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317" y="1344454"/>
            <a:ext cx="2520626" cy="2490767"/>
          </a:xfrm>
        </p:spPr>
        <p:txBody>
          <a:bodyPr/>
          <a:lstStyle>
            <a:lvl1pPr marL="0" indent="0">
              <a:buNone/>
              <a:defRPr sz="1026"/>
            </a:lvl1pPr>
            <a:lvl2pPr marL="293065" indent="0">
              <a:buNone/>
              <a:defRPr sz="897"/>
            </a:lvl2pPr>
            <a:lvl3pPr marL="586130" indent="0">
              <a:buNone/>
              <a:defRPr sz="769"/>
            </a:lvl3pPr>
            <a:lvl4pPr marL="879196" indent="0">
              <a:buNone/>
              <a:defRPr sz="641"/>
            </a:lvl4pPr>
            <a:lvl5pPr marL="1172261" indent="0">
              <a:buNone/>
              <a:defRPr sz="641"/>
            </a:lvl5pPr>
            <a:lvl6pPr marL="1465326" indent="0">
              <a:buNone/>
              <a:defRPr sz="641"/>
            </a:lvl6pPr>
            <a:lvl7pPr marL="1758391" indent="0">
              <a:buNone/>
              <a:defRPr sz="641"/>
            </a:lvl7pPr>
            <a:lvl8pPr marL="2051456" indent="0">
              <a:buNone/>
              <a:defRPr sz="641"/>
            </a:lvl8pPr>
            <a:lvl9pPr marL="2344522" indent="0">
              <a:buNone/>
              <a:defRPr sz="64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8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17" y="298768"/>
            <a:ext cx="2520626" cy="1045686"/>
          </a:xfrm>
        </p:spPr>
        <p:txBody>
          <a:bodyPr anchor="b"/>
          <a:lstStyle>
            <a:lvl1pPr>
              <a:defRPr sz="20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22505" y="645255"/>
            <a:ext cx="3956477" cy="3184779"/>
          </a:xfrm>
        </p:spPr>
        <p:txBody>
          <a:bodyPr anchor="t"/>
          <a:lstStyle>
            <a:lvl1pPr marL="0" indent="0">
              <a:buNone/>
              <a:defRPr sz="2051"/>
            </a:lvl1pPr>
            <a:lvl2pPr marL="293065" indent="0">
              <a:buNone/>
              <a:defRPr sz="1795"/>
            </a:lvl2pPr>
            <a:lvl3pPr marL="586130" indent="0">
              <a:buNone/>
              <a:defRPr sz="1538"/>
            </a:lvl3pPr>
            <a:lvl4pPr marL="879196" indent="0">
              <a:buNone/>
              <a:defRPr sz="1282"/>
            </a:lvl4pPr>
            <a:lvl5pPr marL="1172261" indent="0">
              <a:buNone/>
              <a:defRPr sz="1282"/>
            </a:lvl5pPr>
            <a:lvl6pPr marL="1465326" indent="0">
              <a:buNone/>
              <a:defRPr sz="1282"/>
            </a:lvl6pPr>
            <a:lvl7pPr marL="1758391" indent="0">
              <a:buNone/>
              <a:defRPr sz="1282"/>
            </a:lvl7pPr>
            <a:lvl8pPr marL="2051456" indent="0">
              <a:buNone/>
              <a:defRPr sz="1282"/>
            </a:lvl8pPr>
            <a:lvl9pPr marL="2344522" indent="0">
              <a:buNone/>
              <a:defRPr sz="128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317" y="1344454"/>
            <a:ext cx="2520626" cy="2490767"/>
          </a:xfrm>
        </p:spPr>
        <p:txBody>
          <a:bodyPr/>
          <a:lstStyle>
            <a:lvl1pPr marL="0" indent="0">
              <a:buNone/>
              <a:defRPr sz="1026"/>
            </a:lvl1pPr>
            <a:lvl2pPr marL="293065" indent="0">
              <a:buNone/>
              <a:defRPr sz="897"/>
            </a:lvl2pPr>
            <a:lvl3pPr marL="586130" indent="0">
              <a:buNone/>
              <a:defRPr sz="769"/>
            </a:lvl3pPr>
            <a:lvl4pPr marL="879196" indent="0">
              <a:buNone/>
              <a:defRPr sz="641"/>
            </a:lvl4pPr>
            <a:lvl5pPr marL="1172261" indent="0">
              <a:buNone/>
              <a:defRPr sz="641"/>
            </a:lvl5pPr>
            <a:lvl6pPr marL="1465326" indent="0">
              <a:buNone/>
              <a:defRPr sz="641"/>
            </a:lvl6pPr>
            <a:lvl7pPr marL="1758391" indent="0">
              <a:buNone/>
              <a:defRPr sz="641"/>
            </a:lvl7pPr>
            <a:lvl8pPr marL="2051456" indent="0">
              <a:buNone/>
              <a:defRPr sz="641"/>
            </a:lvl8pPr>
            <a:lvl9pPr marL="2344522" indent="0">
              <a:buNone/>
              <a:defRPr sz="64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5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7300" y="238599"/>
            <a:ext cx="6740664" cy="866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300" y="1192995"/>
            <a:ext cx="6740664" cy="2843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99" y="4153699"/>
            <a:ext cx="1758434" cy="23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806" y="4153699"/>
            <a:ext cx="2637651" cy="23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19530" y="4153699"/>
            <a:ext cx="1758434" cy="23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6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86130" rtl="0" eaLnBrk="1" latinLnBrk="0" hangingPunct="1">
        <a:lnSpc>
          <a:spcPct val="90000"/>
        </a:lnSpc>
        <a:spcBef>
          <a:spcPct val="0"/>
        </a:spcBef>
        <a:buNone/>
        <a:defRPr sz="2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533" indent="-146533" algn="l" defTabSz="586130" rtl="0" eaLnBrk="1" latinLnBrk="0" hangingPunct="1">
        <a:lnSpc>
          <a:spcPct val="90000"/>
        </a:lnSpc>
        <a:spcBef>
          <a:spcPts val="641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39598" indent="-146533" algn="l" defTabSz="586130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2pPr>
      <a:lvl3pPr marL="732663" indent="-146533" algn="l" defTabSz="586130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282" kern="1200">
          <a:solidFill>
            <a:schemeClr val="tx1"/>
          </a:solidFill>
          <a:latin typeface="+mn-lt"/>
          <a:ea typeface="+mn-ea"/>
          <a:cs typeface="+mn-cs"/>
        </a:defRPr>
      </a:lvl3pPr>
      <a:lvl4pPr marL="1025728" indent="-146533" algn="l" defTabSz="586130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4" kern="1200">
          <a:solidFill>
            <a:schemeClr val="tx1"/>
          </a:solidFill>
          <a:latin typeface="+mn-lt"/>
          <a:ea typeface="+mn-ea"/>
          <a:cs typeface="+mn-cs"/>
        </a:defRPr>
      </a:lvl4pPr>
      <a:lvl5pPr marL="1318793" indent="-146533" algn="l" defTabSz="586130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4" kern="1200">
          <a:solidFill>
            <a:schemeClr val="tx1"/>
          </a:solidFill>
          <a:latin typeface="+mn-lt"/>
          <a:ea typeface="+mn-ea"/>
          <a:cs typeface="+mn-cs"/>
        </a:defRPr>
      </a:lvl5pPr>
      <a:lvl6pPr marL="1611859" indent="-146533" algn="l" defTabSz="586130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4" kern="1200">
          <a:solidFill>
            <a:schemeClr val="tx1"/>
          </a:solidFill>
          <a:latin typeface="+mn-lt"/>
          <a:ea typeface="+mn-ea"/>
          <a:cs typeface="+mn-cs"/>
        </a:defRPr>
      </a:lvl6pPr>
      <a:lvl7pPr marL="1904924" indent="-146533" algn="l" defTabSz="586130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4" kern="1200">
          <a:solidFill>
            <a:schemeClr val="tx1"/>
          </a:solidFill>
          <a:latin typeface="+mn-lt"/>
          <a:ea typeface="+mn-ea"/>
          <a:cs typeface="+mn-cs"/>
        </a:defRPr>
      </a:lvl7pPr>
      <a:lvl8pPr marL="2197989" indent="-146533" algn="l" defTabSz="586130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4" kern="1200">
          <a:solidFill>
            <a:schemeClr val="tx1"/>
          </a:solidFill>
          <a:latin typeface="+mn-lt"/>
          <a:ea typeface="+mn-ea"/>
          <a:cs typeface="+mn-cs"/>
        </a:defRPr>
      </a:lvl8pPr>
      <a:lvl9pPr marL="2491054" indent="-146533" algn="l" defTabSz="586130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1pPr>
      <a:lvl2pPr marL="293065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2pPr>
      <a:lvl3pPr marL="586130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3pPr>
      <a:lvl4pPr marL="879196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4pPr>
      <a:lvl5pPr marL="1172261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5pPr>
      <a:lvl6pPr marL="1465326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6pPr>
      <a:lvl7pPr marL="1758391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7pPr>
      <a:lvl8pPr marL="2051456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8pPr>
      <a:lvl9pPr marL="2344522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A6D99CB9-327E-42CA-3728-FC8234713A40}"/>
              </a:ext>
            </a:extLst>
          </p:cNvPr>
          <p:cNvGrpSpPr/>
          <p:nvPr/>
        </p:nvGrpSpPr>
        <p:grpSpPr>
          <a:xfrm>
            <a:off x="3892060" y="-2097"/>
            <a:ext cx="3940189" cy="4503405"/>
            <a:chOff x="3892060" y="20388"/>
            <a:chExt cx="3940189" cy="4503405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9B96FE5E-F04A-664A-D3B6-31FFB86C2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470" t="5406" r="6895" b="9173"/>
            <a:stretch/>
          </p:blipFill>
          <p:spPr>
            <a:xfrm>
              <a:off x="4243444" y="321961"/>
              <a:ext cx="3148394" cy="3742674"/>
            </a:xfrm>
            <a:prstGeom prst="rect">
              <a:avLst/>
            </a:prstGeom>
          </p:spPr>
        </p:pic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C565A78-4ED1-FCC5-EA39-D1D368B83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7643" y="424957"/>
              <a:ext cx="1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39509C6-E277-78C6-259C-6B4CBDBC74C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706" y="424957"/>
              <a:ext cx="0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9">
              <a:extLst>
                <a:ext uri="{FF2B5EF4-FFF2-40B4-BE49-F238E27FC236}">
                  <a16:creationId xmlns:a16="http://schemas.microsoft.com/office/drawing/2014/main" id="{D8282914-EA22-9580-8907-2293E7676346}"/>
                </a:ext>
              </a:extLst>
            </p:cNvPr>
            <p:cNvSpPr txBox="1"/>
            <p:nvPr/>
          </p:nvSpPr>
          <p:spPr>
            <a:xfrm>
              <a:off x="5380908" y="20388"/>
              <a:ext cx="1081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PVT model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1E754B2C-0832-A0B2-39A3-8BA0AFDCDC48}"/>
                </a:ext>
              </a:extLst>
            </p:cNvPr>
            <p:cNvSpPr txBox="1"/>
            <p:nvPr/>
          </p:nvSpPr>
          <p:spPr>
            <a:xfrm>
              <a:off x="4255567" y="20388"/>
              <a:ext cx="393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cs typeface="Times New Roman" panose="02020603050405020304" pitchFamily="18" charset="0"/>
                </a:rPr>
                <a:t>(b)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C78D5FC-FED0-F84C-A2DB-EDFE54999F78}"/>
                </a:ext>
              </a:extLst>
            </p:cNvPr>
            <p:cNvSpPr txBox="1"/>
            <p:nvPr/>
          </p:nvSpPr>
          <p:spPr>
            <a:xfrm>
              <a:off x="7304540" y="2031883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v = 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BFA64E0-7A2A-A134-61BC-361305EB3BB8}"/>
                    </a:ext>
                  </a:extLst>
                </p:cNvPr>
                <p:cNvSpPr txBox="1"/>
                <p:nvPr/>
              </p:nvSpPr>
              <p:spPr>
                <a:xfrm>
                  <a:off x="4250552" y="4047230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BFA64E0-7A2A-A134-61BC-361305EB3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552" y="4047230"/>
                  <a:ext cx="226152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8919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526E17-2C46-9417-8136-D0B6FC37A108}"/>
                    </a:ext>
                  </a:extLst>
                </p:cNvPr>
                <p:cNvSpPr txBox="1"/>
                <p:nvPr/>
              </p:nvSpPr>
              <p:spPr>
                <a:xfrm>
                  <a:off x="4851900" y="4047229"/>
                  <a:ext cx="2223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526E17-2C46-9417-8136-D0B6FC37A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900" y="4047229"/>
                  <a:ext cx="22230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2222" r="-5556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468733E-6BB6-4FD4-B382-AC85AD15930C}"/>
                    </a:ext>
                  </a:extLst>
                </p:cNvPr>
                <p:cNvSpPr txBox="1"/>
                <p:nvPr/>
              </p:nvSpPr>
              <p:spPr>
                <a:xfrm>
                  <a:off x="6111495" y="4048984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468733E-6BB6-4FD4-B382-AC85AD159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1495" y="4048984"/>
                  <a:ext cx="226152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1622" r="-2703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ABB427A-6C46-77AB-F367-A6CF0AEE1AF0}"/>
                    </a:ext>
                  </a:extLst>
                </p:cNvPr>
                <p:cNvSpPr txBox="1"/>
                <p:nvPr/>
              </p:nvSpPr>
              <p:spPr>
                <a:xfrm>
                  <a:off x="7157285" y="4047228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ABB427A-6C46-77AB-F367-A6CF0AEE1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285" y="4047228"/>
                  <a:ext cx="226152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8919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F4622A1D-826C-7ED6-A3C1-AB8D3009EC06}"/>
                </a:ext>
              </a:extLst>
            </p:cNvPr>
            <p:cNvSpPr txBox="1"/>
            <p:nvPr/>
          </p:nvSpPr>
          <p:spPr>
            <a:xfrm rot="16200000">
              <a:off x="3548215" y="3421703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a [mm/s</a:t>
              </a:r>
              <a:r>
                <a:rPr lang="en-US" altLang="zh-CN" sz="1600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1600" dirty="0"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E868CED0-C093-FB7F-69A9-57F3DCCB7E3B}"/>
                </a:ext>
              </a:extLst>
            </p:cNvPr>
            <p:cNvSpPr txBox="1"/>
            <p:nvPr/>
          </p:nvSpPr>
          <p:spPr>
            <a:xfrm rot="16200000">
              <a:off x="3582681" y="2124125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v [mm/s]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D213C4AA-5363-884D-5C6F-E757446FD54F}"/>
                </a:ext>
              </a:extLst>
            </p:cNvPr>
            <p:cNvSpPr txBox="1"/>
            <p:nvPr/>
          </p:nvSpPr>
          <p:spPr>
            <a:xfrm rot="16200000">
              <a:off x="3663682" y="733575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 [mm]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DA1F76CB-B0D1-F3BE-65DB-F44319B64AF1}"/>
                </a:ext>
              </a:extLst>
            </p:cNvPr>
            <p:cNvSpPr txBox="1"/>
            <p:nvPr/>
          </p:nvSpPr>
          <p:spPr>
            <a:xfrm>
              <a:off x="5555545" y="4185239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t [s]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C0AAC9-ED22-1C45-E506-888F68E69BD1}"/>
              </a:ext>
            </a:extLst>
          </p:cNvPr>
          <p:cNvGrpSpPr/>
          <p:nvPr/>
        </p:nvGrpSpPr>
        <p:grpSpPr>
          <a:xfrm>
            <a:off x="39258" y="6565"/>
            <a:ext cx="3856455" cy="4496179"/>
            <a:chOff x="39258" y="29050"/>
            <a:chExt cx="3856455" cy="449617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878A33E-5400-711B-8BEF-B76F02ABA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222" t="5389" r="7306" b="8959"/>
            <a:stretch/>
          </p:blipFill>
          <p:spPr>
            <a:xfrm>
              <a:off x="378055" y="348632"/>
              <a:ext cx="3104071" cy="3752794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C3A3B7D-21FD-E1A8-E1DE-7F477C3BE64B}"/>
                </a:ext>
              </a:extLst>
            </p:cNvPr>
            <p:cNvCxnSpPr>
              <a:cxnSpLocks/>
            </p:cNvCxnSpPr>
            <p:nvPr/>
          </p:nvCxnSpPr>
          <p:spPr>
            <a:xfrm>
              <a:off x="1055759" y="432452"/>
              <a:ext cx="26428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DC7FF8-BF37-330E-DA7F-969A34D532E4}"/>
                </a:ext>
              </a:extLst>
            </p:cNvPr>
            <p:cNvCxnSpPr>
              <a:cxnSpLocks/>
            </p:cNvCxnSpPr>
            <p:nvPr/>
          </p:nvCxnSpPr>
          <p:spPr>
            <a:xfrm>
              <a:off x="2326712" y="433088"/>
              <a:ext cx="17518" cy="356714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225F53B-AA49-C740-8B1B-53AA596D782D}"/>
                </a:ext>
              </a:extLst>
            </p:cNvPr>
            <p:cNvSpPr txBox="1"/>
            <p:nvPr/>
          </p:nvSpPr>
          <p:spPr>
            <a:xfrm rot="16200000">
              <a:off x="-304587" y="3429198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a [mm/s</a:t>
              </a:r>
              <a:r>
                <a:rPr lang="en-US" altLang="zh-CN" sz="1600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1600" dirty="0"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8A2DC0F-231C-2180-4EA9-6F69E09F4C61}"/>
                </a:ext>
              </a:extLst>
            </p:cNvPr>
            <p:cNvSpPr txBox="1"/>
            <p:nvPr/>
          </p:nvSpPr>
          <p:spPr>
            <a:xfrm rot="16200000">
              <a:off x="-270121" y="2131620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v [mm/s]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8DE6F59-5DFE-671C-AD51-05B26993EFEB}"/>
                </a:ext>
              </a:extLst>
            </p:cNvPr>
            <p:cNvSpPr txBox="1"/>
            <p:nvPr/>
          </p:nvSpPr>
          <p:spPr>
            <a:xfrm rot="16200000">
              <a:off x="-189120" y="741071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 [mm]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9">
              <a:extLst>
                <a:ext uri="{FF2B5EF4-FFF2-40B4-BE49-F238E27FC236}">
                  <a16:creationId xmlns:a16="http://schemas.microsoft.com/office/drawing/2014/main" id="{B43545C6-D76A-A3B1-C6EB-1FDDEF107FF1}"/>
                </a:ext>
              </a:extLst>
            </p:cNvPr>
            <p:cNvSpPr txBox="1"/>
            <p:nvPr/>
          </p:nvSpPr>
          <p:spPr>
            <a:xfrm>
              <a:off x="773145" y="29050"/>
              <a:ext cx="256666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Constant-acceleration model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9">
              <a:extLst>
                <a:ext uri="{FF2B5EF4-FFF2-40B4-BE49-F238E27FC236}">
                  <a16:creationId xmlns:a16="http://schemas.microsoft.com/office/drawing/2014/main" id="{8B697C78-E872-5662-DB30-6E88E42872EE}"/>
                </a:ext>
              </a:extLst>
            </p:cNvPr>
            <p:cNvSpPr txBox="1"/>
            <p:nvPr/>
          </p:nvSpPr>
          <p:spPr>
            <a:xfrm>
              <a:off x="332734" y="29050"/>
              <a:ext cx="4026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cs typeface="Times New Roman" panose="02020603050405020304" pitchFamily="18" charset="0"/>
                </a:rPr>
                <a:t>(a)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697FFCD-8604-4E4A-A9EE-18D70FE3E98D}"/>
                </a:ext>
              </a:extLst>
            </p:cNvPr>
            <p:cNvSpPr txBox="1"/>
            <p:nvPr/>
          </p:nvSpPr>
          <p:spPr>
            <a:xfrm>
              <a:off x="3368004" y="2066488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v = 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7D956E6-2588-8A06-CEFC-E6D75487120F}"/>
                    </a:ext>
                  </a:extLst>
                </p:cNvPr>
                <p:cNvSpPr txBox="1"/>
                <p:nvPr/>
              </p:nvSpPr>
              <p:spPr>
                <a:xfrm>
                  <a:off x="359347" y="4054725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7D956E6-2588-8A06-CEFC-E6D754871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47" y="4054725"/>
                  <a:ext cx="22615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/>
                <p:nvPr/>
              </p:nvSpPr>
              <p:spPr>
                <a:xfrm>
                  <a:off x="960695" y="4054724"/>
                  <a:ext cx="2223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695" y="4054724"/>
                  <a:ext cx="22230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2222" r="-5556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E10B80-FC50-C5EA-CC00-C9722397A88B}"/>
                    </a:ext>
                  </a:extLst>
                </p:cNvPr>
                <p:cNvSpPr txBox="1"/>
                <p:nvPr/>
              </p:nvSpPr>
              <p:spPr>
                <a:xfrm>
                  <a:off x="2220290" y="4056479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E10B80-FC50-C5EA-CC00-C9722397A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290" y="4056479"/>
                  <a:ext cx="226152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8919" r="-2703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25B7C84-8F1C-532B-0DCA-7E07D9659504}"/>
                    </a:ext>
                  </a:extLst>
                </p:cNvPr>
                <p:cNvSpPr txBox="1"/>
                <p:nvPr/>
              </p:nvSpPr>
              <p:spPr>
                <a:xfrm>
                  <a:off x="3266080" y="4054723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25B7C84-8F1C-532B-0DCA-7E07D9659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080" y="4054723"/>
                  <a:ext cx="226152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21622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D1B6BDD-EC63-0B90-1DC4-EA6A2DEF38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321" y="2235612"/>
              <a:ext cx="91434" cy="107730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2F6BD54-46FB-23E3-2E3F-380E3BA3A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4718" y="2228637"/>
              <a:ext cx="86985" cy="100491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0EFC571-254E-46A4-AFF6-2F6CC0F15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4842" y="2235613"/>
              <a:ext cx="73925" cy="9351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32C375F-A339-2805-BCF3-F66BD6D9D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9015" y="2228636"/>
              <a:ext cx="75893" cy="81284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38EF4EC-C63F-2EAF-8EB1-0DD371465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1860" y="2235613"/>
              <a:ext cx="36961" cy="5386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DF2D282-E2EC-03DA-ADA1-CDFB2165D7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3130" y="2229714"/>
              <a:ext cx="34453" cy="3452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B5891E5F-278B-48A8-D045-B81DC468C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5982" y="2046101"/>
              <a:ext cx="176801" cy="166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4F9779D-8B9E-694A-FC66-792C9782F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2756" y="2014136"/>
              <a:ext cx="240807" cy="221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43FAF1F0-5948-3449-CAE2-89C034C3F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246" y="2079506"/>
              <a:ext cx="160599" cy="148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9E629FB-51D8-8B5F-0AE8-4394A942F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838" y="2184870"/>
              <a:ext cx="40624" cy="45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29CEE2A-0AEB-81E3-4C6E-6ACF82437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502" y="2147692"/>
              <a:ext cx="71429" cy="7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31385BC9-1527-861F-E5C2-FB000D48F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7448" y="2128426"/>
              <a:ext cx="87220" cy="92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005DD819-E5FB-90B8-42C7-C747DC2E01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715" y="2109741"/>
              <a:ext cx="106187" cy="1077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F1510BD1-3D6D-4AAF-4818-39C79001E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5376" y="1992774"/>
              <a:ext cx="261695" cy="227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9D1CC26-C680-9F36-2189-0D7F28F50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5067" y="1976662"/>
              <a:ext cx="268998" cy="251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DDFB0889-B531-B7C4-3AF3-8B81BFC1C4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0503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4380BAF0-5285-54D4-4A9F-012E649C2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6363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74086F1D-847A-20BC-6F25-5CB4DCE3D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403" y="1955789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8B2049F6-F674-6473-06CC-2BB21B35E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2805" y="1968080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DE90D148-65A3-01C6-F177-F42FB457F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888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BC147E4B-F18C-3570-9AD5-696B4C17EC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505" y="1973792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167D8CE3-A231-6D95-28B6-9BB2A73A7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5053" y="1973792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A2E03D0-5CCD-57E9-17A1-A20BD48F1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006" y="2033064"/>
              <a:ext cx="236173" cy="195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55CBD2D3-D7CD-D97E-3F22-88B16B39D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145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9E544F47-4384-8879-9C98-33265B844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174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61FBF47E-61FC-8018-8EEF-74B9B45AB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402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E8B6594F-F379-986E-8BE1-EDDB0D64D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148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D839AFC9-9263-AC57-1FAE-E490F30D3D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877" y="217861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86CC8F17-2F86-5F43-A0A2-CDC448421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397" y="2178617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17D85120-9F17-7292-51B3-9AB0BF5D0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00" y="2176994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A88B9C6A-5C1C-2B10-4FEA-B3B5B981B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515" y="2178616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9">
              <a:extLst>
                <a:ext uri="{FF2B5EF4-FFF2-40B4-BE49-F238E27FC236}">
                  <a16:creationId xmlns:a16="http://schemas.microsoft.com/office/drawing/2014/main" id="{C59EB463-58EA-9032-7E0B-7E801894CD08}"/>
                </a:ext>
              </a:extLst>
            </p:cNvPr>
            <p:cNvSpPr txBox="1"/>
            <p:nvPr/>
          </p:nvSpPr>
          <p:spPr>
            <a:xfrm>
              <a:off x="2360255" y="2366121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 (-)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C7A4089-950A-0732-EB86-A071A3A94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8017" y="2266315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9">
              <a:extLst>
                <a:ext uri="{FF2B5EF4-FFF2-40B4-BE49-F238E27FC236}">
                  <a16:creationId xmlns:a16="http://schemas.microsoft.com/office/drawing/2014/main" id="{0D308A44-2558-F0D1-9F8B-E88B3804A501}"/>
                </a:ext>
              </a:extLst>
            </p:cNvPr>
            <p:cNvSpPr txBox="1"/>
            <p:nvPr/>
          </p:nvSpPr>
          <p:spPr>
            <a:xfrm>
              <a:off x="1085597" y="2302327"/>
              <a:ext cx="1027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 (+)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C061DE33-60D1-5645-D4E3-7279BE959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6967" y="2140808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5EFE072F-A6F5-FAD4-231E-B0E79B915055}"/>
                </a:ext>
              </a:extLst>
            </p:cNvPr>
            <p:cNvSpPr txBox="1"/>
            <p:nvPr/>
          </p:nvSpPr>
          <p:spPr>
            <a:xfrm>
              <a:off x="1668639" y="4186675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t [s]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9D16503-CC37-E4EC-DC2D-0E49BBE111FD}"/>
              </a:ext>
            </a:extLst>
          </p:cNvPr>
          <p:cNvSpPr/>
          <p:nvPr/>
        </p:nvSpPr>
        <p:spPr>
          <a:xfrm>
            <a:off x="0" y="2926031"/>
            <a:ext cx="7823754" cy="11034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0A1659-89E1-325A-802C-BB5C800E7F80}"/>
              </a:ext>
            </a:extLst>
          </p:cNvPr>
          <p:cNvSpPr/>
          <p:nvPr/>
        </p:nvSpPr>
        <p:spPr>
          <a:xfrm>
            <a:off x="-8492" y="1598456"/>
            <a:ext cx="7832245" cy="12152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6BA269-576E-9271-90D0-E5FF45987202}"/>
              </a:ext>
            </a:extLst>
          </p:cNvPr>
          <p:cNvSpPr/>
          <p:nvPr/>
        </p:nvSpPr>
        <p:spPr>
          <a:xfrm>
            <a:off x="0" y="326147"/>
            <a:ext cx="7832245" cy="11452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6D99CB9-327E-42CA-3728-FC8234713A40}"/>
              </a:ext>
            </a:extLst>
          </p:cNvPr>
          <p:cNvGrpSpPr/>
          <p:nvPr/>
        </p:nvGrpSpPr>
        <p:grpSpPr>
          <a:xfrm>
            <a:off x="3892060" y="-2097"/>
            <a:ext cx="3940189" cy="4503405"/>
            <a:chOff x="3892060" y="20388"/>
            <a:chExt cx="3940189" cy="4503405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9B96FE5E-F04A-664A-D3B6-31FFB86C2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470" t="5406" r="6895" b="9173"/>
            <a:stretch/>
          </p:blipFill>
          <p:spPr>
            <a:xfrm>
              <a:off x="4243444" y="321961"/>
              <a:ext cx="3148394" cy="3742674"/>
            </a:xfrm>
            <a:prstGeom prst="rect">
              <a:avLst/>
            </a:prstGeom>
          </p:spPr>
        </p:pic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C565A78-4ED1-FCC5-EA39-D1D368B83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7643" y="424957"/>
              <a:ext cx="1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39509C6-E277-78C6-259C-6B4CBDBC74C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706" y="424957"/>
              <a:ext cx="0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9">
              <a:extLst>
                <a:ext uri="{FF2B5EF4-FFF2-40B4-BE49-F238E27FC236}">
                  <a16:creationId xmlns:a16="http://schemas.microsoft.com/office/drawing/2014/main" id="{D8282914-EA22-9580-8907-2293E7676346}"/>
                </a:ext>
              </a:extLst>
            </p:cNvPr>
            <p:cNvSpPr txBox="1"/>
            <p:nvPr/>
          </p:nvSpPr>
          <p:spPr>
            <a:xfrm>
              <a:off x="5380908" y="20388"/>
              <a:ext cx="1034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PVT mode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1E754B2C-0832-A0B2-39A3-8BA0AFDCDC48}"/>
                </a:ext>
              </a:extLst>
            </p:cNvPr>
            <p:cNvSpPr txBox="1"/>
            <p:nvPr/>
          </p:nvSpPr>
          <p:spPr>
            <a:xfrm>
              <a:off x="4255567" y="20388"/>
              <a:ext cx="393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cs typeface="Times New Roman" panose="02020603050405020304" pitchFamily="18" charset="0"/>
                </a:rPr>
                <a:t>(b)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C78D5FC-FED0-F84C-A2DB-EDFE54999F78}"/>
                </a:ext>
              </a:extLst>
            </p:cNvPr>
            <p:cNvSpPr txBox="1"/>
            <p:nvPr/>
          </p:nvSpPr>
          <p:spPr>
            <a:xfrm>
              <a:off x="7304540" y="2031883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v = 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BFA64E0-7A2A-A134-61BC-361305EB3BB8}"/>
                    </a:ext>
                  </a:extLst>
                </p:cNvPr>
                <p:cNvSpPr txBox="1"/>
                <p:nvPr/>
              </p:nvSpPr>
              <p:spPr>
                <a:xfrm>
                  <a:off x="4250552" y="4047230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BFA64E0-7A2A-A134-61BC-361305EB3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552" y="4047230"/>
                  <a:ext cx="226152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8919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526E17-2C46-9417-8136-D0B6FC37A108}"/>
                    </a:ext>
                  </a:extLst>
                </p:cNvPr>
                <p:cNvSpPr txBox="1"/>
                <p:nvPr/>
              </p:nvSpPr>
              <p:spPr>
                <a:xfrm>
                  <a:off x="4851900" y="4047229"/>
                  <a:ext cx="2223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526E17-2C46-9417-8136-D0B6FC37A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900" y="4047229"/>
                  <a:ext cx="22230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2222" r="-5556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468733E-6BB6-4FD4-B382-AC85AD15930C}"/>
                    </a:ext>
                  </a:extLst>
                </p:cNvPr>
                <p:cNvSpPr txBox="1"/>
                <p:nvPr/>
              </p:nvSpPr>
              <p:spPr>
                <a:xfrm>
                  <a:off x="6111495" y="4048984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468733E-6BB6-4FD4-B382-AC85AD159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1495" y="4048984"/>
                  <a:ext cx="226152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1622" r="-2703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ABB427A-6C46-77AB-F367-A6CF0AEE1AF0}"/>
                    </a:ext>
                  </a:extLst>
                </p:cNvPr>
                <p:cNvSpPr txBox="1"/>
                <p:nvPr/>
              </p:nvSpPr>
              <p:spPr>
                <a:xfrm>
                  <a:off x="7157285" y="4047228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ABB427A-6C46-77AB-F367-A6CF0AEE1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285" y="4047228"/>
                  <a:ext cx="226152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8919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F4622A1D-826C-7ED6-A3C1-AB8D3009EC06}"/>
                </a:ext>
              </a:extLst>
            </p:cNvPr>
            <p:cNvSpPr txBox="1"/>
            <p:nvPr/>
          </p:nvSpPr>
          <p:spPr>
            <a:xfrm rot="16200000">
              <a:off x="3548215" y="3421703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a [mm/s</a:t>
              </a:r>
              <a:r>
                <a:rPr lang="en-US" altLang="zh-CN" sz="1600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1600" dirty="0"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E868CED0-C093-FB7F-69A9-57F3DCCB7E3B}"/>
                </a:ext>
              </a:extLst>
            </p:cNvPr>
            <p:cNvSpPr txBox="1"/>
            <p:nvPr/>
          </p:nvSpPr>
          <p:spPr>
            <a:xfrm rot="16200000">
              <a:off x="3582681" y="2124125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v [mm/s]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D213C4AA-5363-884D-5C6F-E757446FD54F}"/>
                </a:ext>
              </a:extLst>
            </p:cNvPr>
            <p:cNvSpPr txBox="1"/>
            <p:nvPr/>
          </p:nvSpPr>
          <p:spPr>
            <a:xfrm rot="16200000">
              <a:off x="3663682" y="733575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 [mm]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DA1F76CB-B0D1-F3BE-65DB-F44319B64AF1}"/>
                </a:ext>
              </a:extLst>
            </p:cNvPr>
            <p:cNvSpPr txBox="1"/>
            <p:nvPr/>
          </p:nvSpPr>
          <p:spPr>
            <a:xfrm>
              <a:off x="5555545" y="4185239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t [s]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C0AAC9-ED22-1C45-E506-888F68E69BD1}"/>
              </a:ext>
            </a:extLst>
          </p:cNvPr>
          <p:cNvGrpSpPr/>
          <p:nvPr/>
        </p:nvGrpSpPr>
        <p:grpSpPr>
          <a:xfrm>
            <a:off x="39258" y="6565"/>
            <a:ext cx="3856455" cy="4496179"/>
            <a:chOff x="39258" y="29050"/>
            <a:chExt cx="3856455" cy="449617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878A33E-5400-711B-8BEF-B76F02ABA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222" t="5389" r="7306" b="8959"/>
            <a:stretch/>
          </p:blipFill>
          <p:spPr>
            <a:xfrm>
              <a:off x="378055" y="348632"/>
              <a:ext cx="3104071" cy="3752794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C3A3B7D-21FD-E1A8-E1DE-7F477C3BE64B}"/>
                </a:ext>
              </a:extLst>
            </p:cNvPr>
            <p:cNvCxnSpPr>
              <a:cxnSpLocks/>
            </p:cNvCxnSpPr>
            <p:nvPr/>
          </p:nvCxnSpPr>
          <p:spPr>
            <a:xfrm>
              <a:off x="1055759" y="432452"/>
              <a:ext cx="26428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DC7FF8-BF37-330E-DA7F-969A34D532E4}"/>
                </a:ext>
              </a:extLst>
            </p:cNvPr>
            <p:cNvCxnSpPr>
              <a:cxnSpLocks/>
            </p:cNvCxnSpPr>
            <p:nvPr/>
          </p:nvCxnSpPr>
          <p:spPr>
            <a:xfrm>
              <a:off x="2326712" y="433088"/>
              <a:ext cx="17518" cy="356714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225F53B-AA49-C740-8B1B-53AA596D782D}"/>
                </a:ext>
              </a:extLst>
            </p:cNvPr>
            <p:cNvSpPr txBox="1"/>
            <p:nvPr/>
          </p:nvSpPr>
          <p:spPr>
            <a:xfrm rot="16200000">
              <a:off x="-304587" y="3429198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a [mm/s</a:t>
              </a:r>
              <a:r>
                <a:rPr lang="en-US" altLang="zh-CN" sz="1600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1600" dirty="0"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8A2DC0F-231C-2180-4EA9-6F69E09F4C61}"/>
                </a:ext>
              </a:extLst>
            </p:cNvPr>
            <p:cNvSpPr txBox="1"/>
            <p:nvPr/>
          </p:nvSpPr>
          <p:spPr>
            <a:xfrm rot="16200000">
              <a:off x="-270121" y="2131620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v [mm/s]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8DE6F59-5DFE-671C-AD51-05B26993EFEB}"/>
                </a:ext>
              </a:extLst>
            </p:cNvPr>
            <p:cNvSpPr txBox="1"/>
            <p:nvPr/>
          </p:nvSpPr>
          <p:spPr>
            <a:xfrm rot="16200000">
              <a:off x="-189120" y="741071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 [mm]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9">
              <a:extLst>
                <a:ext uri="{FF2B5EF4-FFF2-40B4-BE49-F238E27FC236}">
                  <a16:creationId xmlns:a16="http://schemas.microsoft.com/office/drawing/2014/main" id="{B43545C6-D76A-A3B1-C6EB-1FDDEF107FF1}"/>
                </a:ext>
              </a:extLst>
            </p:cNvPr>
            <p:cNvSpPr txBox="1"/>
            <p:nvPr/>
          </p:nvSpPr>
          <p:spPr>
            <a:xfrm>
              <a:off x="773145" y="29050"/>
              <a:ext cx="252017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Constant acceleration mode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9">
              <a:extLst>
                <a:ext uri="{FF2B5EF4-FFF2-40B4-BE49-F238E27FC236}">
                  <a16:creationId xmlns:a16="http://schemas.microsoft.com/office/drawing/2014/main" id="{8B697C78-E872-5662-DB30-6E88E42872EE}"/>
                </a:ext>
              </a:extLst>
            </p:cNvPr>
            <p:cNvSpPr txBox="1"/>
            <p:nvPr/>
          </p:nvSpPr>
          <p:spPr>
            <a:xfrm>
              <a:off x="332734" y="29050"/>
              <a:ext cx="4026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cs typeface="Times New Roman" panose="02020603050405020304" pitchFamily="18" charset="0"/>
                </a:rPr>
                <a:t>(a)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697FFCD-8604-4E4A-A9EE-18D70FE3E98D}"/>
                </a:ext>
              </a:extLst>
            </p:cNvPr>
            <p:cNvSpPr txBox="1"/>
            <p:nvPr/>
          </p:nvSpPr>
          <p:spPr>
            <a:xfrm>
              <a:off x="3368004" y="2066488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v = 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7D956E6-2588-8A06-CEFC-E6D75487120F}"/>
                    </a:ext>
                  </a:extLst>
                </p:cNvPr>
                <p:cNvSpPr txBox="1"/>
                <p:nvPr/>
              </p:nvSpPr>
              <p:spPr>
                <a:xfrm>
                  <a:off x="359347" y="4054725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7D956E6-2588-8A06-CEFC-E6D754871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47" y="4054725"/>
                  <a:ext cx="22615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/>
                <p:nvPr/>
              </p:nvSpPr>
              <p:spPr>
                <a:xfrm>
                  <a:off x="960695" y="4054724"/>
                  <a:ext cx="2223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695" y="4054724"/>
                  <a:ext cx="22230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2222" r="-5556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E10B80-FC50-C5EA-CC00-C9722397A88B}"/>
                    </a:ext>
                  </a:extLst>
                </p:cNvPr>
                <p:cNvSpPr txBox="1"/>
                <p:nvPr/>
              </p:nvSpPr>
              <p:spPr>
                <a:xfrm>
                  <a:off x="2220290" y="4056479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E10B80-FC50-C5EA-CC00-C9722397A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290" y="4056479"/>
                  <a:ext cx="226152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8919" r="-2703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25B7C84-8F1C-532B-0DCA-7E07D9659504}"/>
                    </a:ext>
                  </a:extLst>
                </p:cNvPr>
                <p:cNvSpPr txBox="1"/>
                <p:nvPr/>
              </p:nvSpPr>
              <p:spPr>
                <a:xfrm>
                  <a:off x="3266080" y="4054723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25B7C84-8F1C-532B-0DCA-7E07D9659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080" y="4054723"/>
                  <a:ext cx="226152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21622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D1B6BDD-EC63-0B90-1DC4-EA6A2DEF38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321" y="2235612"/>
              <a:ext cx="91434" cy="107730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2F6BD54-46FB-23E3-2E3F-380E3BA3A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4718" y="2228637"/>
              <a:ext cx="86985" cy="100491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0EFC571-254E-46A4-AFF6-2F6CC0F15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4842" y="2235613"/>
              <a:ext cx="73925" cy="9351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32C375F-A339-2805-BCF3-F66BD6D9D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9015" y="2228636"/>
              <a:ext cx="75893" cy="81284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38EF4EC-C63F-2EAF-8EB1-0DD371465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1860" y="2235613"/>
              <a:ext cx="36961" cy="5386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DF2D282-E2EC-03DA-ADA1-CDFB2165D7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3130" y="2229714"/>
              <a:ext cx="34453" cy="3452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B5891E5F-278B-48A8-D045-B81DC468C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5982" y="2046101"/>
              <a:ext cx="176801" cy="166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4F9779D-8B9E-694A-FC66-792C9782F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2756" y="2014136"/>
              <a:ext cx="240807" cy="221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43FAF1F0-5948-3449-CAE2-89C034C3F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246" y="2079506"/>
              <a:ext cx="160599" cy="148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9E629FB-51D8-8B5F-0AE8-4394A942F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838" y="2184870"/>
              <a:ext cx="40624" cy="45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29CEE2A-0AEB-81E3-4C6E-6ACF82437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502" y="2147692"/>
              <a:ext cx="71429" cy="7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31385BC9-1527-861F-E5C2-FB000D48F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7448" y="2128426"/>
              <a:ext cx="87220" cy="92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005DD819-E5FB-90B8-42C7-C747DC2E01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715" y="2109741"/>
              <a:ext cx="106187" cy="1077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F1510BD1-3D6D-4AAF-4818-39C79001E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5376" y="1992774"/>
              <a:ext cx="261695" cy="227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9D1CC26-C680-9F36-2189-0D7F28F50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5067" y="1976662"/>
              <a:ext cx="268998" cy="251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DDFB0889-B531-B7C4-3AF3-8B81BFC1C4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0503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4380BAF0-5285-54D4-4A9F-012E649C2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6363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74086F1D-847A-20BC-6F25-5CB4DCE3D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403" y="1955789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8B2049F6-F674-6473-06CC-2BB21B35E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2805" y="1968080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DE90D148-65A3-01C6-F177-F42FB457F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888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BC147E4B-F18C-3570-9AD5-696B4C17EC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505" y="1973792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167D8CE3-A231-6D95-28B6-9BB2A73A7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5053" y="1973792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A2E03D0-5CCD-57E9-17A1-A20BD48F1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006" y="2033064"/>
              <a:ext cx="236173" cy="195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55CBD2D3-D7CD-D97E-3F22-88B16B39D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145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9E544F47-4384-8879-9C98-33265B844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174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61FBF47E-61FC-8018-8EEF-74B9B45AB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402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E8B6594F-F379-986E-8BE1-EDDB0D64D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148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D839AFC9-9263-AC57-1FAE-E490F30D3D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877" y="217861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86CC8F17-2F86-5F43-A0A2-CDC448421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397" y="2178617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17D85120-9F17-7292-51B3-9AB0BF5D0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00" y="2176994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A88B9C6A-5C1C-2B10-4FEA-B3B5B981B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515" y="2178616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9">
              <a:extLst>
                <a:ext uri="{FF2B5EF4-FFF2-40B4-BE49-F238E27FC236}">
                  <a16:creationId xmlns:a16="http://schemas.microsoft.com/office/drawing/2014/main" id="{C59EB463-58EA-9032-7E0B-7E801894CD08}"/>
                </a:ext>
              </a:extLst>
            </p:cNvPr>
            <p:cNvSpPr txBox="1"/>
            <p:nvPr/>
          </p:nvSpPr>
          <p:spPr>
            <a:xfrm>
              <a:off x="2360255" y="2366121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 (-)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C7A4089-950A-0732-EB86-A071A3A94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8017" y="2266315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9">
              <a:extLst>
                <a:ext uri="{FF2B5EF4-FFF2-40B4-BE49-F238E27FC236}">
                  <a16:creationId xmlns:a16="http://schemas.microsoft.com/office/drawing/2014/main" id="{0D308A44-2558-F0D1-9F8B-E88B3804A501}"/>
                </a:ext>
              </a:extLst>
            </p:cNvPr>
            <p:cNvSpPr txBox="1"/>
            <p:nvPr/>
          </p:nvSpPr>
          <p:spPr>
            <a:xfrm>
              <a:off x="1085597" y="2302327"/>
              <a:ext cx="1027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 (+)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C061DE33-60D1-5645-D4E3-7279BE959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6967" y="2140808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5EFE072F-A6F5-FAD4-231E-B0E79B915055}"/>
                </a:ext>
              </a:extLst>
            </p:cNvPr>
            <p:cNvSpPr txBox="1"/>
            <p:nvPr/>
          </p:nvSpPr>
          <p:spPr>
            <a:xfrm>
              <a:off x="1668639" y="4186675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t [s]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74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F646B7B-0A4B-BFA1-2F8D-85D4B16667ED}"/>
              </a:ext>
            </a:extLst>
          </p:cNvPr>
          <p:cNvSpPr/>
          <p:nvPr/>
        </p:nvSpPr>
        <p:spPr>
          <a:xfrm>
            <a:off x="3902619" y="0"/>
            <a:ext cx="3912644" cy="44683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CC7A89-6349-8FE9-FACE-3DD1BFC6BB30}"/>
              </a:ext>
            </a:extLst>
          </p:cNvPr>
          <p:cNvSpPr/>
          <p:nvPr/>
        </p:nvSpPr>
        <p:spPr>
          <a:xfrm>
            <a:off x="0" y="-930"/>
            <a:ext cx="3898803" cy="44683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6D99CB9-327E-42CA-3728-FC8234713A40}"/>
              </a:ext>
            </a:extLst>
          </p:cNvPr>
          <p:cNvGrpSpPr/>
          <p:nvPr/>
        </p:nvGrpSpPr>
        <p:grpSpPr>
          <a:xfrm>
            <a:off x="3892060" y="-2097"/>
            <a:ext cx="3940189" cy="4503405"/>
            <a:chOff x="3892060" y="20388"/>
            <a:chExt cx="3940189" cy="4503405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9B96FE5E-F04A-664A-D3B6-31FFB86C2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470" t="5406" r="6895" b="9173"/>
            <a:stretch/>
          </p:blipFill>
          <p:spPr>
            <a:xfrm>
              <a:off x="4243444" y="321961"/>
              <a:ext cx="3148394" cy="3742674"/>
            </a:xfrm>
            <a:prstGeom prst="rect">
              <a:avLst/>
            </a:prstGeom>
          </p:spPr>
        </p:pic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C565A78-4ED1-FCC5-EA39-D1D368B83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7643" y="424957"/>
              <a:ext cx="1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39509C6-E277-78C6-259C-6B4CBDBC74C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706" y="424957"/>
              <a:ext cx="0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9">
              <a:extLst>
                <a:ext uri="{FF2B5EF4-FFF2-40B4-BE49-F238E27FC236}">
                  <a16:creationId xmlns:a16="http://schemas.microsoft.com/office/drawing/2014/main" id="{D8282914-EA22-9580-8907-2293E7676346}"/>
                </a:ext>
              </a:extLst>
            </p:cNvPr>
            <p:cNvSpPr txBox="1"/>
            <p:nvPr/>
          </p:nvSpPr>
          <p:spPr>
            <a:xfrm>
              <a:off x="5380908" y="20388"/>
              <a:ext cx="1034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PVT mode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1E754B2C-0832-A0B2-39A3-8BA0AFDCDC48}"/>
                </a:ext>
              </a:extLst>
            </p:cNvPr>
            <p:cNvSpPr txBox="1"/>
            <p:nvPr/>
          </p:nvSpPr>
          <p:spPr>
            <a:xfrm>
              <a:off x="4255567" y="20388"/>
              <a:ext cx="393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cs typeface="Times New Roman" panose="02020603050405020304" pitchFamily="18" charset="0"/>
                </a:rPr>
                <a:t>(b)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C78D5FC-FED0-F84C-A2DB-EDFE54999F78}"/>
                </a:ext>
              </a:extLst>
            </p:cNvPr>
            <p:cNvSpPr txBox="1"/>
            <p:nvPr/>
          </p:nvSpPr>
          <p:spPr>
            <a:xfrm>
              <a:off x="7304540" y="2031883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v = 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BFA64E0-7A2A-A134-61BC-361305EB3BB8}"/>
                    </a:ext>
                  </a:extLst>
                </p:cNvPr>
                <p:cNvSpPr txBox="1"/>
                <p:nvPr/>
              </p:nvSpPr>
              <p:spPr>
                <a:xfrm>
                  <a:off x="4250552" y="4047230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BFA64E0-7A2A-A134-61BC-361305EB3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552" y="4047230"/>
                  <a:ext cx="226152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8919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526E17-2C46-9417-8136-D0B6FC37A108}"/>
                    </a:ext>
                  </a:extLst>
                </p:cNvPr>
                <p:cNvSpPr txBox="1"/>
                <p:nvPr/>
              </p:nvSpPr>
              <p:spPr>
                <a:xfrm>
                  <a:off x="4851900" y="4047229"/>
                  <a:ext cx="2223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526E17-2C46-9417-8136-D0B6FC37A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900" y="4047229"/>
                  <a:ext cx="22230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2222" r="-5556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468733E-6BB6-4FD4-B382-AC85AD15930C}"/>
                    </a:ext>
                  </a:extLst>
                </p:cNvPr>
                <p:cNvSpPr txBox="1"/>
                <p:nvPr/>
              </p:nvSpPr>
              <p:spPr>
                <a:xfrm>
                  <a:off x="6111495" y="4048984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468733E-6BB6-4FD4-B382-AC85AD159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1495" y="4048984"/>
                  <a:ext cx="226152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1622" r="-2703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ABB427A-6C46-77AB-F367-A6CF0AEE1AF0}"/>
                    </a:ext>
                  </a:extLst>
                </p:cNvPr>
                <p:cNvSpPr txBox="1"/>
                <p:nvPr/>
              </p:nvSpPr>
              <p:spPr>
                <a:xfrm>
                  <a:off x="7157285" y="4047228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ABB427A-6C46-77AB-F367-A6CF0AEE1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285" y="4047228"/>
                  <a:ext cx="226152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8919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F4622A1D-826C-7ED6-A3C1-AB8D3009EC06}"/>
                </a:ext>
              </a:extLst>
            </p:cNvPr>
            <p:cNvSpPr txBox="1"/>
            <p:nvPr/>
          </p:nvSpPr>
          <p:spPr>
            <a:xfrm rot="16200000">
              <a:off x="3548215" y="3421703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a [mm/s</a:t>
              </a:r>
              <a:r>
                <a:rPr lang="en-US" altLang="zh-CN" sz="1600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1600" dirty="0"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E868CED0-C093-FB7F-69A9-57F3DCCB7E3B}"/>
                </a:ext>
              </a:extLst>
            </p:cNvPr>
            <p:cNvSpPr txBox="1"/>
            <p:nvPr/>
          </p:nvSpPr>
          <p:spPr>
            <a:xfrm rot="16200000">
              <a:off x="3582681" y="2124125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v [mm/s]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D213C4AA-5363-884D-5C6F-E757446FD54F}"/>
                </a:ext>
              </a:extLst>
            </p:cNvPr>
            <p:cNvSpPr txBox="1"/>
            <p:nvPr/>
          </p:nvSpPr>
          <p:spPr>
            <a:xfrm rot="16200000">
              <a:off x="3663682" y="733575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 [mm]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DA1F76CB-B0D1-F3BE-65DB-F44319B64AF1}"/>
                </a:ext>
              </a:extLst>
            </p:cNvPr>
            <p:cNvSpPr txBox="1"/>
            <p:nvPr/>
          </p:nvSpPr>
          <p:spPr>
            <a:xfrm>
              <a:off x="5555545" y="4185239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t [s]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C0AAC9-ED22-1C45-E506-888F68E69BD1}"/>
              </a:ext>
            </a:extLst>
          </p:cNvPr>
          <p:cNvGrpSpPr/>
          <p:nvPr/>
        </p:nvGrpSpPr>
        <p:grpSpPr>
          <a:xfrm>
            <a:off x="39258" y="6565"/>
            <a:ext cx="3856455" cy="4496179"/>
            <a:chOff x="39258" y="29050"/>
            <a:chExt cx="3856455" cy="449617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878A33E-5400-711B-8BEF-B76F02ABA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222" t="5389" r="7306" b="8959"/>
            <a:stretch/>
          </p:blipFill>
          <p:spPr>
            <a:xfrm>
              <a:off x="378055" y="348632"/>
              <a:ext cx="3104071" cy="3752794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C3A3B7D-21FD-E1A8-E1DE-7F477C3BE64B}"/>
                </a:ext>
              </a:extLst>
            </p:cNvPr>
            <p:cNvCxnSpPr>
              <a:cxnSpLocks/>
            </p:cNvCxnSpPr>
            <p:nvPr/>
          </p:nvCxnSpPr>
          <p:spPr>
            <a:xfrm>
              <a:off x="1055759" y="432452"/>
              <a:ext cx="26428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DC7FF8-BF37-330E-DA7F-969A34D532E4}"/>
                </a:ext>
              </a:extLst>
            </p:cNvPr>
            <p:cNvCxnSpPr>
              <a:cxnSpLocks/>
            </p:cNvCxnSpPr>
            <p:nvPr/>
          </p:nvCxnSpPr>
          <p:spPr>
            <a:xfrm>
              <a:off x="2326712" y="433088"/>
              <a:ext cx="17518" cy="356714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225F53B-AA49-C740-8B1B-53AA596D782D}"/>
                </a:ext>
              </a:extLst>
            </p:cNvPr>
            <p:cNvSpPr txBox="1"/>
            <p:nvPr/>
          </p:nvSpPr>
          <p:spPr>
            <a:xfrm rot="16200000">
              <a:off x="-304587" y="3429198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a [mm/s</a:t>
              </a:r>
              <a:r>
                <a:rPr lang="en-US" altLang="zh-CN" sz="1600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1600" dirty="0"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8A2DC0F-231C-2180-4EA9-6F69E09F4C61}"/>
                </a:ext>
              </a:extLst>
            </p:cNvPr>
            <p:cNvSpPr txBox="1"/>
            <p:nvPr/>
          </p:nvSpPr>
          <p:spPr>
            <a:xfrm rot="16200000">
              <a:off x="-270121" y="2131620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v [mm/s]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8DE6F59-5DFE-671C-AD51-05B26993EFEB}"/>
                </a:ext>
              </a:extLst>
            </p:cNvPr>
            <p:cNvSpPr txBox="1"/>
            <p:nvPr/>
          </p:nvSpPr>
          <p:spPr>
            <a:xfrm rot="16200000">
              <a:off x="-189120" y="741071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 [mm]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9">
              <a:extLst>
                <a:ext uri="{FF2B5EF4-FFF2-40B4-BE49-F238E27FC236}">
                  <a16:creationId xmlns:a16="http://schemas.microsoft.com/office/drawing/2014/main" id="{B43545C6-D76A-A3B1-C6EB-1FDDEF107FF1}"/>
                </a:ext>
              </a:extLst>
            </p:cNvPr>
            <p:cNvSpPr txBox="1"/>
            <p:nvPr/>
          </p:nvSpPr>
          <p:spPr>
            <a:xfrm>
              <a:off x="773145" y="29050"/>
              <a:ext cx="252017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Constant acceleration mode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9">
              <a:extLst>
                <a:ext uri="{FF2B5EF4-FFF2-40B4-BE49-F238E27FC236}">
                  <a16:creationId xmlns:a16="http://schemas.microsoft.com/office/drawing/2014/main" id="{8B697C78-E872-5662-DB30-6E88E42872EE}"/>
                </a:ext>
              </a:extLst>
            </p:cNvPr>
            <p:cNvSpPr txBox="1"/>
            <p:nvPr/>
          </p:nvSpPr>
          <p:spPr>
            <a:xfrm>
              <a:off x="332734" y="29050"/>
              <a:ext cx="4026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cs typeface="Times New Roman" panose="02020603050405020304" pitchFamily="18" charset="0"/>
                </a:rPr>
                <a:t>(a)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697FFCD-8604-4E4A-A9EE-18D70FE3E98D}"/>
                </a:ext>
              </a:extLst>
            </p:cNvPr>
            <p:cNvSpPr txBox="1"/>
            <p:nvPr/>
          </p:nvSpPr>
          <p:spPr>
            <a:xfrm>
              <a:off x="3368004" y="2066488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v = 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7D956E6-2588-8A06-CEFC-E6D75487120F}"/>
                    </a:ext>
                  </a:extLst>
                </p:cNvPr>
                <p:cNvSpPr txBox="1"/>
                <p:nvPr/>
              </p:nvSpPr>
              <p:spPr>
                <a:xfrm>
                  <a:off x="359347" y="4054725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7D956E6-2588-8A06-CEFC-E6D754871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47" y="4054725"/>
                  <a:ext cx="22615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/>
                <p:nvPr/>
              </p:nvSpPr>
              <p:spPr>
                <a:xfrm>
                  <a:off x="960695" y="4054724"/>
                  <a:ext cx="2223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695" y="4054724"/>
                  <a:ext cx="22230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2222" r="-5556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E10B80-FC50-C5EA-CC00-C9722397A88B}"/>
                    </a:ext>
                  </a:extLst>
                </p:cNvPr>
                <p:cNvSpPr txBox="1"/>
                <p:nvPr/>
              </p:nvSpPr>
              <p:spPr>
                <a:xfrm>
                  <a:off x="2220290" y="4056479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E10B80-FC50-C5EA-CC00-C9722397A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290" y="4056479"/>
                  <a:ext cx="226152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8919" r="-2703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25B7C84-8F1C-532B-0DCA-7E07D9659504}"/>
                    </a:ext>
                  </a:extLst>
                </p:cNvPr>
                <p:cNvSpPr txBox="1"/>
                <p:nvPr/>
              </p:nvSpPr>
              <p:spPr>
                <a:xfrm>
                  <a:off x="3266080" y="4054723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25B7C84-8F1C-532B-0DCA-7E07D9659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080" y="4054723"/>
                  <a:ext cx="226152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21622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D1B6BDD-EC63-0B90-1DC4-EA6A2DEF38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321" y="2235612"/>
              <a:ext cx="91434" cy="107730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2F6BD54-46FB-23E3-2E3F-380E3BA3A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4718" y="2228637"/>
              <a:ext cx="86985" cy="100491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0EFC571-254E-46A4-AFF6-2F6CC0F15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4842" y="2235613"/>
              <a:ext cx="73925" cy="9351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32C375F-A339-2805-BCF3-F66BD6D9D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9015" y="2228636"/>
              <a:ext cx="75893" cy="81284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38EF4EC-C63F-2EAF-8EB1-0DD371465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1860" y="2235613"/>
              <a:ext cx="36961" cy="5386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DF2D282-E2EC-03DA-ADA1-CDFB2165D7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3130" y="2229714"/>
              <a:ext cx="34453" cy="3452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B5891E5F-278B-48A8-D045-B81DC468C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5982" y="2046101"/>
              <a:ext cx="176801" cy="166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4F9779D-8B9E-694A-FC66-792C9782F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2756" y="2014136"/>
              <a:ext cx="240807" cy="221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43FAF1F0-5948-3449-CAE2-89C034C3F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246" y="2079506"/>
              <a:ext cx="160599" cy="148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9E629FB-51D8-8B5F-0AE8-4394A942F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838" y="2184870"/>
              <a:ext cx="40624" cy="45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29CEE2A-0AEB-81E3-4C6E-6ACF82437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502" y="2147692"/>
              <a:ext cx="71429" cy="7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31385BC9-1527-861F-E5C2-FB000D48F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7448" y="2128426"/>
              <a:ext cx="87220" cy="92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005DD819-E5FB-90B8-42C7-C747DC2E01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715" y="2109741"/>
              <a:ext cx="106187" cy="1077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F1510BD1-3D6D-4AAF-4818-39C79001E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5376" y="1992774"/>
              <a:ext cx="261695" cy="227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9D1CC26-C680-9F36-2189-0D7F28F50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5067" y="1976662"/>
              <a:ext cx="268998" cy="251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DDFB0889-B531-B7C4-3AF3-8B81BFC1C4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0503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4380BAF0-5285-54D4-4A9F-012E649C2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6363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74086F1D-847A-20BC-6F25-5CB4DCE3D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403" y="1955789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8B2049F6-F674-6473-06CC-2BB21B35E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2805" y="1968080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DE90D148-65A3-01C6-F177-F42FB457F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888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BC147E4B-F18C-3570-9AD5-696B4C17EC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505" y="1973792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167D8CE3-A231-6D95-28B6-9BB2A73A7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5053" y="1973792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A2E03D0-5CCD-57E9-17A1-A20BD48F1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006" y="2033064"/>
              <a:ext cx="236173" cy="195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55CBD2D3-D7CD-D97E-3F22-88B16B39D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145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9E544F47-4384-8879-9C98-33265B844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174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61FBF47E-61FC-8018-8EEF-74B9B45AB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402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E8B6594F-F379-986E-8BE1-EDDB0D64D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148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D839AFC9-9263-AC57-1FAE-E490F30D3D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877" y="217861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86CC8F17-2F86-5F43-A0A2-CDC448421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397" y="2178617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17D85120-9F17-7292-51B3-9AB0BF5D0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00" y="2176994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A88B9C6A-5C1C-2B10-4FEA-B3B5B981B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515" y="2178616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9">
              <a:extLst>
                <a:ext uri="{FF2B5EF4-FFF2-40B4-BE49-F238E27FC236}">
                  <a16:creationId xmlns:a16="http://schemas.microsoft.com/office/drawing/2014/main" id="{C59EB463-58EA-9032-7E0B-7E801894CD08}"/>
                </a:ext>
              </a:extLst>
            </p:cNvPr>
            <p:cNvSpPr txBox="1"/>
            <p:nvPr/>
          </p:nvSpPr>
          <p:spPr>
            <a:xfrm>
              <a:off x="2360255" y="2366121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 (-)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C7A4089-950A-0732-EB86-A071A3A94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8017" y="2266315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9">
              <a:extLst>
                <a:ext uri="{FF2B5EF4-FFF2-40B4-BE49-F238E27FC236}">
                  <a16:creationId xmlns:a16="http://schemas.microsoft.com/office/drawing/2014/main" id="{0D308A44-2558-F0D1-9F8B-E88B3804A501}"/>
                </a:ext>
              </a:extLst>
            </p:cNvPr>
            <p:cNvSpPr txBox="1"/>
            <p:nvPr/>
          </p:nvSpPr>
          <p:spPr>
            <a:xfrm>
              <a:off x="1085597" y="2302327"/>
              <a:ext cx="1027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 (+)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C061DE33-60D1-5645-D4E3-7279BE959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6967" y="2140808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5EFE072F-A6F5-FAD4-231E-B0E79B915055}"/>
                </a:ext>
              </a:extLst>
            </p:cNvPr>
            <p:cNvSpPr txBox="1"/>
            <p:nvPr/>
          </p:nvSpPr>
          <p:spPr>
            <a:xfrm>
              <a:off x="1668639" y="4186675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t [s]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69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3225655-65C7-484B-4A27-9BC3B04F1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42" t="4791" r="6591" b="7802"/>
          <a:stretch/>
        </p:blipFill>
        <p:spPr>
          <a:xfrm>
            <a:off x="-1837170" y="-283874"/>
            <a:ext cx="3149600" cy="2997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F1F941-B048-9F65-F5EA-364669E74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21" t="4791" r="6812" b="7802"/>
          <a:stretch/>
        </p:blipFill>
        <p:spPr>
          <a:xfrm>
            <a:off x="1983944" y="-283874"/>
            <a:ext cx="3149600" cy="299720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C565A78-4ED1-FCC5-EA39-D1D368B839C3}"/>
              </a:ext>
            </a:extLst>
          </p:cNvPr>
          <p:cNvCxnSpPr>
            <a:cxnSpLocks/>
          </p:cNvCxnSpPr>
          <p:nvPr/>
        </p:nvCxnSpPr>
        <p:spPr>
          <a:xfrm>
            <a:off x="-759304" y="-200054"/>
            <a:ext cx="0" cy="28092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39509C6-E277-78C6-259C-6B4CBDBC74CF}"/>
              </a:ext>
            </a:extLst>
          </p:cNvPr>
          <p:cNvCxnSpPr>
            <a:cxnSpLocks/>
          </p:cNvCxnSpPr>
          <p:nvPr/>
        </p:nvCxnSpPr>
        <p:spPr>
          <a:xfrm>
            <a:off x="142396" y="-200054"/>
            <a:ext cx="0" cy="28092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C3A3B7D-21FD-E1A8-E1DE-7F477C3BE64B}"/>
              </a:ext>
            </a:extLst>
          </p:cNvPr>
          <p:cNvCxnSpPr>
            <a:cxnSpLocks/>
          </p:cNvCxnSpPr>
          <p:nvPr/>
        </p:nvCxnSpPr>
        <p:spPr>
          <a:xfrm>
            <a:off x="2710335" y="-200054"/>
            <a:ext cx="0" cy="28092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3DC7FF8-BF37-330E-DA7F-969A34D532E4}"/>
              </a:ext>
            </a:extLst>
          </p:cNvPr>
          <p:cNvCxnSpPr>
            <a:cxnSpLocks/>
          </p:cNvCxnSpPr>
          <p:nvPr/>
        </p:nvCxnSpPr>
        <p:spPr>
          <a:xfrm>
            <a:off x="3968588" y="-199419"/>
            <a:ext cx="0" cy="28092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9">
            <a:extLst>
              <a:ext uri="{FF2B5EF4-FFF2-40B4-BE49-F238E27FC236}">
                <a16:creationId xmlns:a16="http://schemas.microsoft.com/office/drawing/2014/main" id="{03598ACF-D6E5-16BA-B92D-0D7527083B43}"/>
              </a:ext>
            </a:extLst>
          </p:cNvPr>
          <p:cNvSpPr txBox="1"/>
          <p:nvPr/>
        </p:nvSpPr>
        <p:spPr>
          <a:xfrm>
            <a:off x="-1555953" y="2630551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C2193C-3223-E036-2781-994871129364}"/>
              </a:ext>
            </a:extLst>
          </p:cNvPr>
          <p:cNvSpPr txBox="1"/>
          <p:nvPr/>
        </p:nvSpPr>
        <p:spPr>
          <a:xfrm>
            <a:off x="-630420" y="2900228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[s]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6AC44C11-7E9C-F533-FEBC-EF414BD2951B}"/>
              </a:ext>
            </a:extLst>
          </p:cNvPr>
          <p:cNvSpPr txBox="1"/>
          <p:nvPr/>
        </p:nvSpPr>
        <p:spPr>
          <a:xfrm>
            <a:off x="-935795" y="2630551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9">
            <a:extLst>
              <a:ext uri="{FF2B5EF4-FFF2-40B4-BE49-F238E27FC236}">
                <a16:creationId xmlns:a16="http://schemas.microsoft.com/office/drawing/2014/main" id="{3349E571-029F-1446-1C18-3F5E5E364324}"/>
              </a:ext>
            </a:extLst>
          </p:cNvPr>
          <p:cNvSpPr txBox="1"/>
          <p:nvPr/>
        </p:nvSpPr>
        <p:spPr>
          <a:xfrm>
            <a:off x="-9089" y="2630551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9">
            <a:extLst>
              <a:ext uri="{FF2B5EF4-FFF2-40B4-BE49-F238E27FC236}">
                <a16:creationId xmlns:a16="http://schemas.microsoft.com/office/drawing/2014/main" id="{69439FBF-32F4-920F-EFF4-51FAF360D07E}"/>
              </a:ext>
            </a:extLst>
          </p:cNvPr>
          <p:cNvSpPr txBox="1"/>
          <p:nvPr/>
        </p:nvSpPr>
        <p:spPr>
          <a:xfrm>
            <a:off x="997548" y="2624643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D3505509-446E-19A3-D4F3-6D64E10E1B43}"/>
              </a:ext>
            </a:extLst>
          </p:cNvPr>
          <p:cNvSpPr txBox="1"/>
          <p:nvPr/>
        </p:nvSpPr>
        <p:spPr>
          <a:xfrm>
            <a:off x="1929369" y="2618732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E1CA24FC-98FB-1261-F7A5-99CCADA110AA}"/>
              </a:ext>
            </a:extLst>
          </p:cNvPr>
          <p:cNvSpPr txBox="1"/>
          <p:nvPr/>
        </p:nvSpPr>
        <p:spPr>
          <a:xfrm>
            <a:off x="2556315" y="2624643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4158448C-C901-FC89-C39E-37F3E4EAB9EA}"/>
              </a:ext>
            </a:extLst>
          </p:cNvPr>
          <p:cNvSpPr txBox="1"/>
          <p:nvPr/>
        </p:nvSpPr>
        <p:spPr>
          <a:xfrm>
            <a:off x="3843384" y="2624643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9">
            <a:extLst>
              <a:ext uri="{FF2B5EF4-FFF2-40B4-BE49-F238E27FC236}">
                <a16:creationId xmlns:a16="http://schemas.microsoft.com/office/drawing/2014/main" id="{FBE00292-6863-0829-9A9D-6DA64CCA527D}"/>
              </a:ext>
            </a:extLst>
          </p:cNvPr>
          <p:cNvSpPr txBox="1"/>
          <p:nvPr/>
        </p:nvSpPr>
        <p:spPr>
          <a:xfrm>
            <a:off x="4850021" y="2618733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AED7B0C-BA1C-DC51-20A4-07D886E3EED8}"/>
              </a:ext>
            </a:extLst>
          </p:cNvPr>
          <p:cNvSpPr txBox="1"/>
          <p:nvPr/>
        </p:nvSpPr>
        <p:spPr>
          <a:xfrm>
            <a:off x="3097041" y="2900230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[s]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2A70654-B5BB-1F0B-DC2B-96A4814CDDB1}"/>
              </a:ext>
            </a:extLst>
          </p:cNvPr>
          <p:cNvSpPr txBox="1"/>
          <p:nvPr/>
        </p:nvSpPr>
        <p:spPr>
          <a:xfrm rot="16200000">
            <a:off x="-2127634" y="2086394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[mm/s</a:t>
            </a:r>
            <a:r>
              <a:rPr lang="en-US" altLang="zh-CN" sz="1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39A6AA-E805-C63C-1B60-4B419E6E40F1}"/>
              </a:ext>
            </a:extLst>
          </p:cNvPr>
          <p:cNvSpPr txBox="1"/>
          <p:nvPr/>
        </p:nvSpPr>
        <p:spPr>
          <a:xfrm rot="16200000">
            <a:off x="-2082750" y="1060840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[mm/s]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89B310-1179-D710-A0A6-84829C464DFA}"/>
              </a:ext>
            </a:extLst>
          </p:cNvPr>
          <p:cNvSpPr txBox="1"/>
          <p:nvPr/>
        </p:nvSpPr>
        <p:spPr>
          <a:xfrm rot="16200000">
            <a:off x="-2027446" y="57511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[mm]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225F53B-AA49-C740-8B1B-53AA596D782D}"/>
              </a:ext>
            </a:extLst>
          </p:cNvPr>
          <p:cNvSpPr txBox="1"/>
          <p:nvPr/>
        </p:nvSpPr>
        <p:spPr>
          <a:xfrm rot="16200000">
            <a:off x="1302686" y="2086396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[mm/s</a:t>
            </a:r>
            <a:r>
              <a:rPr lang="en-US" altLang="zh-CN" sz="1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8A2DC0F-231C-2180-4EA9-6F69E09F4C61}"/>
              </a:ext>
            </a:extLst>
          </p:cNvPr>
          <p:cNvSpPr txBox="1"/>
          <p:nvPr/>
        </p:nvSpPr>
        <p:spPr>
          <a:xfrm rot="16200000">
            <a:off x="1347570" y="1060842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[mm/s]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8DE6F59-5DFE-671C-AD51-05B26993EFEB}"/>
              </a:ext>
            </a:extLst>
          </p:cNvPr>
          <p:cNvSpPr txBox="1"/>
          <p:nvPr/>
        </p:nvSpPr>
        <p:spPr>
          <a:xfrm rot="16200000">
            <a:off x="1402874" y="57513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[mm]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9">
            <a:extLst>
              <a:ext uri="{FF2B5EF4-FFF2-40B4-BE49-F238E27FC236}">
                <a16:creationId xmlns:a16="http://schemas.microsoft.com/office/drawing/2014/main" id="{D8282914-EA22-9580-8907-2293E7676346}"/>
              </a:ext>
            </a:extLst>
          </p:cNvPr>
          <p:cNvSpPr txBox="1"/>
          <p:nvPr/>
        </p:nvSpPr>
        <p:spPr>
          <a:xfrm>
            <a:off x="-822525" y="-528696"/>
            <a:ext cx="1120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PVT mode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9">
            <a:extLst>
              <a:ext uri="{FF2B5EF4-FFF2-40B4-BE49-F238E27FC236}">
                <a16:creationId xmlns:a16="http://schemas.microsoft.com/office/drawing/2014/main" id="{B43545C6-D76A-A3B1-C6EB-1FDDEF107FF1}"/>
              </a:ext>
            </a:extLst>
          </p:cNvPr>
          <p:cNvSpPr txBox="1"/>
          <p:nvPr/>
        </p:nvSpPr>
        <p:spPr>
          <a:xfrm>
            <a:off x="2222379" y="-528696"/>
            <a:ext cx="26276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acceleration mode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9">
            <a:extLst>
              <a:ext uri="{FF2B5EF4-FFF2-40B4-BE49-F238E27FC236}">
                <a16:creationId xmlns:a16="http://schemas.microsoft.com/office/drawing/2014/main" id="{1E754B2C-0832-A0B2-39A3-8BA0AFDCDC48}"/>
              </a:ext>
            </a:extLst>
          </p:cNvPr>
          <p:cNvSpPr txBox="1"/>
          <p:nvPr/>
        </p:nvSpPr>
        <p:spPr>
          <a:xfrm>
            <a:off x="-1654590" y="-54036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9">
            <a:extLst>
              <a:ext uri="{FF2B5EF4-FFF2-40B4-BE49-F238E27FC236}">
                <a16:creationId xmlns:a16="http://schemas.microsoft.com/office/drawing/2014/main" id="{8B697C78-E872-5662-DB30-6E88E42872EE}"/>
              </a:ext>
            </a:extLst>
          </p:cNvPr>
          <p:cNvSpPr txBox="1"/>
          <p:nvPr/>
        </p:nvSpPr>
        <p:spPr>
          <a:xfrm>
            <a:off x="1621839" y="-528696"/>
            <a:ext cx="40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8D44509-8CB1-32E1-F923-BCD0FF7C2FF6}"/>
              </a:ext>
            </a:extLst>
          </p:cNvPr>
          <p:cNvCxnSpPr>
            <a:cxnSpLocks/>
          </p:cNvCxnSpPr>
          <p:nvPr/>
        </p:nvCxnSpPr>
        <p:spPr>
          <a:xfrm flipV="1">
            <a:off x="4892658" y="1006650"/>
            <a:ext cx="263281" cy="1979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697FFCD-8604-4E4A-A9EE-18D70FE3E98D}"/>
              </a:ext>
            </a:extLst>
          </p:cNvPr>
          <p:cNvSpPr txBox="1"/>
          <p:nvPr/>
        </p:nvSpPr>
        <p:spPr>
          <a:xfrm>
            <a:off x="5133549" y="772923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373E415-43C9-E32E-EFB1-E923C0997084}"/>
              </a:ext>
            </a:extLst>
          </p:cNvPr>
          <p:cNvCxnSpPr>
            <a:cxnSpLocks/>
          </p:cNvCxnSpPr>
          <p:nvPr/>
        </p:nvCxnSpPr>
        <p:spPr>
          <a:xfrm flipV="1">
            <a:off x="188075" y="1074856"/>
            <a:ext cx="360973" cy="12877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C78D5FC-FED0-F84C-A2DB-EDFE54999F78}"/>
              </a:ext>
            </a:extLst>
          </p:cNvPr>
          <p:cNvSpPr txBox="1"/>
          <p:nvPr/>
        </p:nvSpPr>
        <p:spPr>
          <a:xfrm>
            <a:off x="533338" y="862291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6289AF7F-D26A-8D4A-78F6-BCC9C89F2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89" t="35351" r="6812" b="36769"/>
          <a:stretch/>
        </p:blipFill>
        <p:spPr>
          <a:xfrm>
            <a:off x="6672362" y="631121"/>
            <a:ext cx="2870490" cy="1851654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B8FE837-A082-0C80-4591-DC82BD719DA6}"/>
              </a:ext>
            </a:extLst>
          </p:cNvPr>
          <p:cNvCxnSpPr>
            <a:cxnSpLocks/>
          </p:cNvCxnSpPr>
          <p:nvPr/>
        </p:nvCxnSpPr>
        <p:spPr>
          <a:xfrm flipV="1">
            <a:off x="6672362" y="325134"/>
            <a:ext cx="0" cy="2180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B07F1BD-B729-96FA-8AE4-BEA4949B20B6}"/>
              </a:ext>
            </a:extLst>
          </p:cNvPr>
          <p:cNvCxnSpPr>
            <a:cxnSpLocks/>
          </p:cNvCxnSpPr>
          <p:nvPr/>
        </p:nvCxnSpPr>
        <p:spPr>
          <a:xfrm>
            <a:off x="6672362" y="1490273"/>
            <a:ext cx="3088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5585133-E755-DAA2-4C07-A2D35B45DCCB}"/>
              </a:ext>
            </a:extLst>
          </p:cNvPr>
          <p:cNvSpPr txBox="1"/>
          <p:nvPr/>
        </p:nvSpPr>
        <p:spPr>
          <a:xfrm>
            <a:off x="9161784" y="1556951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[s]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C763080-DD0F-A59F-8018-F7F457095D19}"/>
              </a:ext>
            </a:extLst>
          </p:cNvPr>
          <p:cNvSpPr txBox="1"/>
          <p:nvPr/>
        </p:nvSpPr>
        <p:spPr>
          <a:xfrm>
            <a:off x="6350468" y="-47726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[mm/s]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C9D4D56-77B6-6196-0DE6-6A0106E0182C}"/>
              </a:ext>
            </a:extLst>
          </p:cNvPr>
          <p:cNvSpPr txBox="1"/>
          <p:nvPr/>
        </p:nvSpPr>
        <p:spPr>
          <a:xfrm>
            <a:off x="6093414" y="1336389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0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9">
            <a:extLst>
              <a:ext uri="{FF2B5EF4-FFF2-40B4-BE49-F238E27FC236}">
                <a16:creationId xmlns:a16="http://schemas.microsoft.com/office/drawing/2014/main" id="{FCC85DFA-D0E0-0FF2-A2FB-8D9F537DFB86}"/>
              </a:ext>
            </a:extLst>
          </p:cNvPr>
          <p:cNvSpPr txBox="1"/>
          <p:nvPr/>
        </p:nvSpPr>
        <p:spPr>
          <a:xfrm>
            <a:off x="6646886" y="15427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(+)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9">
            <a:extLst>
              <a:ext uri="{FF2B5EF4-FFF2-40B4-BE49-F238E27FC236}">
                <a16:creationId xmlns:a16="http://schemas.microsoft.com/office/drawing/2014/main" id="{5B1FF3E9-0F4B-D198-AFCF-FDF0D1342055}"/>
              </a:ext>
            </a:extLst>
          </p:cNvPr>
          <p:cNvSpPr txBox="1"/>
          <p:nvPr/>
        </p:nvSpPr>
        <p:spPr>
          <a:xfrm>
            <a:off x="7863077" y="1698824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(-)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0FDB06A-8BBA-829F-DEB7-DFD144D9B432}"/>
              </a:ext>
            </a:extLst>
          </p:cNvPr>
          <p:cNvCxnSpPr>
            <a:cxnSpLocks/>
          </p:cNvCxnSpPr>
          <p:nvPr/>
        </p:nvCxnSpPr>
        <p:spPr>
          <a:xfrm flipH="1">
            <a:off x="8469088" y="1490332"/>
            <a:ext cx="235387" cy="178779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F71AF35-AC5B-C33B-305D-11A63FDBF2AF}"/>
              </a:ext>
            </a:extLst>
          </p:cNvPr>
          <p:cNvCxnSpPr>
            <a:cxnSpLocks/>
          </p:cNvCxnSpPr>
          <p:nvPr/>
        </p:nvCxnSpPr>
        <p:spPr>
          <a:xfrm flipH="1">
            <a:off x="8590402" y="1498638"/>
            <a:ext cx="235387" cy="178779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7CFAC48-1FEF-1F12-F739-2F0926853082}"/>
              </a:ext>
            </a:extLst>
          </p:cNvPr>
          <p:cNvCxnSpPr>
            <a:cxnSpLocks/>
          </p:cNvCxnSpPr>
          <p:nvPr/>
        </p:nvCxnSpPr>
        <p:spPr>
          <a:xfrm flipH="1">
            <a:off x="8752793" y="1490332"/>
            <a:ext cx="235387" cy="178779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DA8D12B4-B23B-1BFE-5678-FC8C95AD6457}"/>
              </a:ext>
            </a:extLst>
          </p:cNvPr>
          <p:cNvCxnSpPr>
            <a:cxnSpLocks/>
          </p:cNvCxnSpPr>
          <p:nvPr/>
        </p:nvCxnSpPr>
        <p:spPr>
          <a:xfrm flipH="1">
            <a:off x="8372100" y="1498638"/>
            <a:ext cx="162391" cy="133097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8FA213E6-DBBA-4AA0-9B4D-818512ADF65B}"/>
              </a:ext>
            </a:extLst>
          </p:cNvPr>
          <p:cNvCxnSpPr>
            <a:cxnSpLocks/>
          </p:cNvCxnSpPr>
          <p:nvPr/>
        </p:nvCxnSpPr>
        <p:spPr>
          <a:xfrm flipH="1">
            <a:off x="8274776" y="1496426"/>
            <a:ext cx="110796" cy="91601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72D70D4-63F7-7E5C-56E9-1057FD68C840}"/>
              </a:ext>
            </a:extLst>
          </p:cNvPr>
          <p:cNvCxnSpPr>
            <a:cxnSpLocks/>
          </p:cNvCxnSpPr>
          <p:nvPr/>
        </p:nvCxnSpPr>
        <p:spPr>
          <a:xfrm flipH="1">
            <a:off x="8133092" y="1490332"/>
            <a:ext cx="99927" cy="81515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225A8AC-DE99-50FD-0C03-80CDE4B0F336}"/>
              </a:ext>
            </a:extLst>
          </p:cNvPr>
          <p:cNvCxnSpPr>
            <a:cxnSpLocks/>
          </p:cNvCxnSpPr>
          <p:nvPr/>
        </p:nvCxnSpPr>
        <p:spPr>
          <a:xfrm flipH="1">
            <a:off x="6672365" y="1113879"/>
            <a:ext cx="235387" cy="17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8AFFE95-8E54-B127-034C-843A0BDF3946}"/>
              </a:ext>
            </a:extLst>
          </p:cNvPr>
          <p:cNvCxnSpPr>
            <a:cxnSpLocks/>
          </p:cNvCxnSpPr>
          <p:nvPr/>
        </p:nvCxnSpPr>
        <p:spPr>
          <a:xfrm flipH="1">
            <a:off x="6672359" y="1113824"/>
            <a:ext cx="388458" cy="320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4508DC7-FEC4-1AAB-7212-80ED072D063E}"/>
              </a:ext>
            </a:extLst>
          </p:cNvPr>
          <p:cNvCxnSpPr>
            <a:cxnSpLocks/>
          </p:cNvCxnSpPr>
          <p:nvPr/>
        </p:nvCxnSpPr>
        <p:spPr>
          <a:xfrm flipH="1">
            <a:off x="6790053" y="1103995"/>
            <a:ext cx="437386" cy="376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729E4A6B-7966-D3F6-FD06-C196CDDCBFBD}"/>
              </a:ext>
            </a:extLst>
          </p:cNvPr>
          <p:cNvCxnSpPr>
            <a:cxnSpLocks/>
          </p:cNvCxnSpPr>
          <p:nvPr/>
        </p:nvCxnSpPr>
        <p:spPr>
          <a:xfrm flipH="1">
            <a:off x="6975737" y="1141844"/>
            <a:ext cx="388454" cy="33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7B0BDF5-0AF8-832A-88EE-A5B890670625}"/>
              </a:ext>
            </a:extLst>
          </p:cNvPr>
          <p:cNvCxnSpPr>
            <a:cxnSpLocks/>
          </p:cNvCxnSpPr>
          <p:nvPr/>
        </p:nvCxnSpPr>
        <p:spPr>
          <a:xfrm flipH="1">
            <a:off x="7128812" y="1173175"/>
            <a:ext cx="367213" cy="32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99523BBC-79DE-26E1-CDDF-D2E1BBF4FBC2}"/>
              </a:ext>
            </a:extLst>
          </p:cNvPr>
          <p:cNvCxnSpPr>
            <a:cxnSpLocks/>
          </p:cNvCxnSpPr>
          <p:nvPr/>
        </p:nvCxnSpPr>
        <p:spPr>
          <a:xfrm flipH="1">
            <a:off x="7320736" y="1232623"/>
            <a:ext cx="317508" cy="273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DBCC973E-B728-B0BD-4469-424B0737D649}"/>
              </a:ext>
            </a:extLst>
          </p:cNvPr>
          <p:cNvCxnSpPr>
            <a:cxnSpLocks/>
          </p:cNvCxnSpPr>
          <p:nvPr/>
        </p:nvCxnSpPr>
        <p:spPr>
          <a:xfrm flipH="1">
            <a:off x="7513561" y="1300555"/>
            <a:ext cx="252533" cy="19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A1AA6D78-44BA-28AB-2EA9-FF2B087D8DC4}"/>
              </a:ext>
            </a:extLst>
          </p:cNvPr>
          <p:cNvCxnSpPr>
            <a:cxnSpLocks/>
          </p:cNvCxnSpPr>
          <p:nvPr/>
        </p:nvCxnSpPr>
        <p:spPr>
          <a:xfrm flipH="1">
            <a:off x="7679035" y="1311601"/>
            <a:ext cx="254280" cy="18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15639311-DB64-A873-FBAC-0892CF2A773D}"/>
              </a:ext>
            </a:extLst>
          </p:cNvPr>
          <p:cNvCxnSpPr>
            <a:cxnSpLocks/>
          </p:cNvCxnSpPr>
          <p:nvPr/>
        </p:nvCxnSpPr>
        <p:spPr>
          <a:xfrm flipH="1">
            <a:off x="7863077" y="1366787"/>
            <a:ext cx="170938" cy="128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B34ED409-ECA6-5FF6-58DA-60A65952AB1E}"/>
              </a:ext>
            </a:extLst>
          </p:cNvPr>
          <p:cNvCxnSpPr>
            <a:cxnSpLocks/>
          </p:cNvCxnSpPr>
          <p:nvPr/>
        </p:nvCxnSpPr>
        <p:spPr>
          <a:xfrm flipH="1">
            <a:off x="8038960" y="1413594"/>
            <a:ext cx="102876" cy="7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6F881F2-802B-752A-EA03-85260C223040}"/>
              </a:ext>
            </a:extLst>
          </p:cNvPr>
          <p:cNvCxnSpPr>
            <a:cxnSpLocks/>
          </p:cNvCxnSpPr>
          <p:nvPr/>
        </p:nvCxnSpPr>
        <p:spPr>
          <a:xfrm flipV="1">
            <a:off x="7045297" y="1314636"/>
            <a:ext cx="54675" cy="26508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9B14B0BE-58BF-6D16-5AE5-08F14E5696E0}"/>
              </a:ext>
            </a:extLst>
          </p:cNvPr>
          <p:cNvCxnSpPr>
            <a:cxnSpLocks/>
          </p:cNvCxnSpPr>
          <p:nvPr/>
        </p:nvCxnSpPr>
        <p:spPr>
          <a:xfrm flipV="1">
            <a:off x="8218865" y="1557977"/>
            <a:ext cx="271356" cy="21668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9">
            <a:extLst>
              <a:ext uri="{FF2B5EF4-FFF2-40B4-BE49-F238E27FC236}">
                <a16:creationId xmlns:a16="http://schemas.microsoft.com/office/drawing/2014/main" id="{CBEE7CE6-558B-FF31-3D95-941CBDB8854C}"/>
              </a:ext>
            </a:extLst>
          </p:cNvPr>
          <p:cNvSpPr txBox="1"/>
          <p:nvPr/>
        </p:nvSpPr>
        <p:spPr>
          <a:xfrm>
            <a:off x="6067631" y="-283873"/>
            <a:ext cx="40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A4D531AE-ADC4-B2DF-988B-0EE87EDCDDF1}"/>
              </a:ext>
            </a:extLst>
          </p:cNvPr>
          <p:cNvSpPr/>
          <p:nvPr/>
        </p:nvSpPr>
        <p:spPr>
          <a:xfrm>
            <a:off x="4121823" y="584260"/>
            <a:ext cx="1649844" cy="10884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12266312-5157-AC7A-F522-A3CE509A63FB}"/>
              </a:ext>
            </a:extLst>
          </p:cNvPr>
          <p:cNvSpPr/>
          <p:nvPr/>
        </p:nvSpPr>
        <p:spPr>
          <a:xfrm>
            <a:off x="6082562" y="-283872"/>
            <a:ext cx="3917605" cy="3044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AF5A095-43F0-6A8A-789A-5544A8C3BA00}"/>
              </a:ext>
            </a:extLst>
          </p:cNvPr>
          <p:cNvCxnSpPr>
            <a:cxnSpLocks/>
          </p:cNvCxnSpPr>
          <p:nvPr/>
        </p:nvCxnSpPr>
        <p:spPr>
          <a:xfrm flipV="1">
            <a:off x="5145972" y="16992"/>
            <a:ext cx="936025" cy="58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07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2270</TotalTime>
  <Words>291</Words>
  <Application>Microsoft Office PowerPoint</Application>
  <PresentationFormat>自定义</PresentationFormat>
  <Paragraphs>100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KE .</cp:lastModifiedBy>
  <cp:revision>24</cp:revision>
  <dcterms:created xsi:type="dcterms:W3CDTF">2022-01-27T02:17:45Z</dcterms:created>
  <dcterms:modified xsi:type="dcterms:W3CDTF">2022-08-25T16:00:38Z</dcterms:modified>
</cp:coreProperties>
</file>