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2" r:id="rId3"/>
  </p:sldIdLst>
  <p:sldSz cx="7815263" cy="4711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7979"/>
    <a:srgbClr val="D95319"/>
    <a:srgbClr val="0072BD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908" y="771105"/>
            <a:ext cx="5861447" cy="1640370"/>
          </a:xfrm>
        </p:spPr>
        <p:txBody>
          <a:bodyPr anchor="b"/>
          <a:lstStyle>
            <a:lvl1pPr algn="ctr">
              <a:defRPr sz="38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908" y="2474733"/>
            <a:ext cx="5861447" cy="1137570"/>
          </a:xfrm>
        </p:spPr>
        <p:txBody>
          <a:bodyPr/>
          <a:lstStyle>
            <a:lvl1pPr marL="0" indent="0" algn="ctr">
              <a:buNone/>
              <a:defRPr sz="1538"/>
            </a:lvl1pPr>
            <a:lvl2pPr marL="293065" indent="0" algn="ctr">
              <a:buNone/>
              <a:defRPr sz="1282"/>
            </a:lvl2pPr>
            <a:lvl3pPr marL="586130" indent="0" algn="ctr">
              <a:buNone/>
              <a:defRPr sz="1154"/>
            </a:lvl3pPr>
            <a:lvl4pPr marL="879196" indent="0" algn="ctr">
              <a:buNone/>
              <a:defRPr sz="1026"/>
            </a:lvl4pPr>
            <a:lvl5pPr marL="1172261" indent="0" algn="ctr">
              <a:buNone/>
              <a:defRPr sz="1026"/>
            </a:lvl5pPr>
            <a:lvl6pPr marL="1465326" indent="0" algn="ctr">
              <a:buNone/>
              <a:defRPr sz="1026"/>
            </a:lvl6pPr>
            <a:lvl7pPr marL="1758391" indent="0" algn="ctr">
              <a:buNone/>
              <a:defRPr sz="1026"/>
            </a:lvl7pPr>
            <a:lvl8pPr marL="2051456" indent="0" algn="ctr">
              <a:buNone/>
              <a:defRPr sz="1026"/>
            </a:lvl8pPr>
            <a:lvl9pPr marL="2344522" indent="0" algn="ctr">
              <a:buNone/>
              <a:defRPr sz="102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8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2798" y="250854"/>
            <a:ext cx="1685166" cy="399294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300" y="250854"/>
            <a:ext cx="4957807" cy="399294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229" y="1174654"/>
            <a:ext cx="6740664" cy="1959936"/>
          </a:xfrm>
        </p:spPr>
        <p:txBody>
          <a:bodyPr anchor="b"/>
          <a:lstStyle>
            <a:lvl1pPr>
              <a:defRPr sz="38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229" y="3153131"/>
            <a:ext cx="6740664" cy="1030684"/>
          </a:xfrm>
        </p:spPr>
        <p:txBody>
          <a:bodyPr/>
          <a:lstStyle>
            <a:lvl1pPr marL="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1pPr>
            <a:lvl2pPr marL="293065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2pPr>
            <a:lvl3pPr marL="586130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3pPr>
            <a:lvl4pPr marL="8791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172261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46532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1758391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05145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34452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7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299" y="1254272"/>
            <a:ext cx="3321487" cy="29895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6477" y="1254272"/>
            <a:ext cx="3321487" cy="29895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9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7" y="250855"/>
            <a:ext cx="6740664" cy="9107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18" y="1155021"/>
            <a:ext cx="3306222" cy="566058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3065" indent="0">
              <a:buNone/>
              <a:defRPr sz="1282" b="1"/>
            </a:lvl2pPr>
            <a:lvl3pPr marL="586130" indent="0">
              <a:buNone/>
              <a:defRPr sz="1154" b="1"/>
            </a:lvl3pPr>
            <a:lvl4pPr marL="879196" indent="0">
              <a:buNone/>
              <a:defRPr sz="1026" b="1"/>
            </a:lvl4pPr>
            <a:lvl5pPr marL="1172261" indent="0">
              <a:buNone/>
              <a:defRPr sz="1026" b="1"/>
            </a:lvl5pPr>
            <a:lvl6pPr marL="1465326" indent="0">
              <a:buNone/>
              <a:defRPr sz="1026" b="1"/>
            </a:lvl6pPr>
            <a:lvl7pPr marL="1758391" indent="0">
              <a:buNone/>
              <a:defRPr sz="1026" b="1"/>
            </a:lvl7pPr>
            <a:lvl8pPr marL="2051456" indent="0">
              <a:buNone/>
              <a:defRPr sz="1026" b="1"/>
            </a:lvl8pPr>
            <a:lvl9pPr marL="2344522" indent="0">
              <a:buNone/>
              <a:defRPr sz="102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18" y="1721080"/>
            <a:ext cx="3306222" cy="25314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477" y="1155021"/>
            <a:ext cx="3322505" cy="566058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3065" indent="0">
              <a:buNone/>
              <a:defRPr sz="1282" b="1"/>
            </a:lvl2pPr>
            <a:lvl3pPr marL="586130" indent="0">
              <a:buNone/>
              <a:defRPr sz="1154" b="1"/>
            </a:lvl3pPr>
            <a:lvl4pPr marL="879196" indent="0">
              <a:buNone/>
              <a:defRPr sz="1026" b="1"/>
            </a:lvl4pPr>
            <a:lvl5pPr marL="1172261" indent="0">
              <a:buNone/>
              <a:defRPr sz="1026" b="1"/>
            </a:lvl5pPr>
            <a:lvl6pPr marL="1465326" indent="0">
              <a:buNone/>
              <a:defRPr sz="1026" b="1"/>
            </a:lvl6pPr>
            <a:lvl7pPr marL="1758391" indent="0">
              <a:buNone/>
              <a:defRPr sz="1026" b="1"/>
            </a:lvl7pPr>
            <a:lvl8pPr marL="2051456" indent="0">
              <a:buNone/>
              <a:defRPr sz="1026" b="1"/>
            </a:lvl8pPr>
            <a:lvl9pPr marL="2344522" indent="0">
              <a:buNone/>
              <a:defRPr sz="102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6477" y="1721080"/>
            <a:ext cx="3322505" cy="25314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9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7" y="314113"/>
            <a:ext cx="2520626" cy="1099397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505" y="678398"/>
            <a:ext cx="3956477" cy="3348361"/>
          </a:xfrm>
        </p:spPr>
        <p:txBody>
          <a:bodyPr/>
          <a:lstStyle>
            <a:lvl1pPr>
              <a:defRPr sz="2051"/>
            </a:lvl1pPr>
            <a:lvl2pPr>
              <a:defRPr sz="1795"/>
            </a:lvl2pPr>
            <a:lvl3pPr>
              <a:defRPr sz="1538"/>
            </a:lvl3pPr>
            <a:lvl4pPr>
              <a:defRPr sz="1282"/>
            </a:lvl4pPr>
            <a:lvl5pPr>
              <a:defRPr sz="1282"/>
            </a:lvl5pPr>
            <a:lvl6pPr>
              <a:defRPr sz="1282"/>
            </a:lvl6pPr>
            <a:lvl7pPr>
              <a:defRPr sz="1282"/>
            </a:lvl7pPr>
            <a:lvl8pPr>
              <a:defRPr sz="1282"/>
            </a:lvl8pPr>
            <a:lvl9pPr>
              <a:defRPr sz="128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317" y="1413510"/>
            <a:ext cx="2520626" cy="2618702"/>
          </a:xfrm>
        </p:spPr>
        <p:txBody>
          <a:bodyPr/>
          <a:lstStyle>
            <a:lvl1pPr marL="0" indent="0">
              <a:buNone/>
              <a:defRPr sz="1026"/>
            </a:lvl1pPr>
            <a:lvl2pPr marL="293065" indent="0">
              <a:buNone/>
              <a:defRPr sz="897"/>
            </a:lvl2pPr>
            <a:lvl3pPr marL="586130" indent="0">
              <a:buNone/>
              <a:defRPr sz="769"/>
            </a:lvl3pPr>
            <a:lvl4pPr marL="879196" indent="0">
              <a:buNone/>
              <a:defRPr sz="641"/>
            </a:lvl4pPr>
            <a:lvl5pPr marL="1172261" indent="0">
              <a:buNone/>
              <a:defRPr sz="641"/>
            </a:lvl5pPr>
            <a:lvl6pPr marL="1465326" indent="0">
              <a:buNone/>
              <a:defRPr sz="641"/>
            </a:lvl6pPr>
            <a:lvl7pPr marL="1758391" indent="0">
              <a:buNone/>
              <a:defRPr sz="641"/>
            </a:lvl7pPr>
            <a:lvl8pPr marL="2051456" indent="0">
              <a:buNone/>
              <a:defRPr sz="641"/>
            </a:lvl8pPr>
            <a:lvl9pPr marL="2344522" indent="0">
              <a:buNone/>
              <a:defRPr sz="6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0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7" y="314113"/>
            <a:ext cx="2520626" cy="1099397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2505" y="678398"/>
            <a:ext cx="3956477" cy="3348361"/>
          </a:xfrm>
        </p:spPr>
        <p:txBody>
          <a:bodyPr anchor="t"/>
          <a:lstStyle>
            <a:lvl1pPr marL="0" indent="0">
              <a:buNone/>
              <a:defRPr sz="2051"/>
            </a:lvl1pPr>
            <a:lvl2pPr marL="293065" indent="0">
              <a:buNone/>
              <a:defRPr sz="1795"/>
            </a:lvl2pPr>
            <a:lvl3pPr marL="586130" indent="0">
              <a:buNone/>
              <a:defRPr sz="1538"/>
            </a:lvl3pPr>
            <a:lvl4pPr marL="879196" indent="0">
              <a:buNone/>
              <a:defRPr sz="1282"/>
            </a:lvl4pPr>
            <a:lvl5pPr marL="1172261" indent="0">
              <a:buNone/>
              <a:defRPr sz="1282"/>
            </a:lvl5pPr>
            <a:lvl6pPr marL="1465326" indent="0">
              <a:buNone/>
              <a:defRPr sz="1282"/>
            </a:lvl6pPr>
            <a:lvl7pPr marL="1758391" indent="0">
              <a:buNone/>
              <a:defRPr sz="1282"/>
            </a:lvl7pPr>
            <a:lvl8pPr marL="2051456" indent="0">
              <a:buNone/>
              <a:defRPr sz="1282"/>
            </a:lvl8pPr>
            <a:lvl9pPr marL="2344522" indent="0">
              <a:buNone/>
              <a:defRPr sz="128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317" y="1413510"/>
            <a:ext cx="2520626" cy="2618702"/>
          </a:xfrm>
        </p:spPr>
        <p:txBody>
          <a:bodyPr/>
          <a:lstStyle>
            <a:lvl1pPr marL="0" indent="0">
              <a:buNone/>
              <a:defRPr sz="1026"/>
            </a:lvl1pPr>
            <a:lvl2pPr marL="293065" indent="0">
              <a:buNone/>
              <a:defRPr sz="897"/>
            </a:lvl2pPr>
            <a:lvl3pPr marL="586130" indent="0">
              <a:buNone/>
              <a:defRPr sz="769"/>
            </a:lvl3pPr>
            <a:lvl4pPr marL="879196" indent="0">
              <a:buNone/>
              <a:defRPr sz="641"/>
            </a:lvl4pPr>
            <a:lvl5pPr marL="1172261" indent="0">
              <a:buNone/>
              <a:defRPr sz="641"/>
            </a:lvl5pPr>
            <a:lvl6pPr marL="1465326" indent="0">
              <a:buNone/>
              <a:defRPr sz="641"/>
            </a:lvl6pPr>
            <a:lvl7pPr marL="1758391" indent="0">
              <a:buNone/>
              <a:defRPr sz="641"/>
            </a:lvl7pPr>
            <a:lvl8pPr marL="2051456" indent="0">
              <a:buNone/>
              <a:defRPr sz="641"/>
            </a:lvl8pPr>
            <a:lvl9pPr marL="2344522" indent="0">
              <a:buNone/>
              <a:defRPr sz="6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300" y="250855"/>
            <a:ext cx="6740664" cy="91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300" y="1254272"/>
            <a:ext cx="6740664" cy="298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99" y="4367048"/>
            <a:ext cx="1758434" cy="25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806" y="4367048"/>
            <a:ext cx="2637651" cy="25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9530" y="4367048"/>
            <a:ext cx="1758434" cy="25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7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6130" rtl="0" eaLnBrk="1" latinLnBrk="0" hangingPunct="1">
        <a:lnSpc>
          <a:spcPct val="90000"/>
        </a:lnSpc>
        <a:spcBef>
          <a:spcPct val="0"/>
        </a:spcBef>
        <a:buNone/>
        <a:defRPr sz="2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533" indent="-146533" algn="l" defTabSz="586130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39598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32663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3pPr>
      <a:lvl4pPr marL="1025728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4pPr>
      <a:lvl5pPr marL="1318793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5pPr>
      <a:lvl6pPr marL="1611859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6pPr>
      <a:lvl7pPr marL="1904924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7pPr>
      <a:lvl8pPr marL="2197989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8pPr>
      <a:lvl9pPr marL="2491054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1pPr>
      <a:lvl2pPr marL="293065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2pPr>
      <a:lvl3pPr marL="586130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3pPr>
      <a:lvl4pPr marL="879196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4pPr>
      <a:lvl5pPr marL="1172261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5pPr>
      <a:lvl6pPr marL="1465326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6pPr>
      <a:lvl7pPr marL="1758391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7pPr>
      <a:lvl8pPr marL="2051456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8pPr>
      <a:lvl9pPr marL="2344522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4F317C86-81B5-3FD0-BE00-5F558EFC0D31}"/>
              </a:ext>
            </a:extLst>
          </p:cNvPr>
          <p:cNvGrpSpPr/>
          <p:nvPr/>
        </p:nvGrpSpPr>
        <p:grpSpPr>
          <a:xfrm>
            <a:off x="3892059" y="-12789"/>
            <a:ext cx="3969043" cy="4724489"/>
            <a:chOff x="2664746" y="1565907"/>
            <a:chExt cx="3969043" cy="4724489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3016131" y="1918316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0329" y="2021312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5012393" y="2021312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4034772" y="1577576"/>
              <a:ext cx="1238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PVT mode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3108062" y="1565907"/>
              <a:ext cx="393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6077226" y="362823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3023239" y="5674845"/>
                  <a:ext cx="293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239" y="5674845"/>
                  <a:ext cx="2935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833" t="-4444" r="-41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3593327" y="5674844"/>
                  <a:ext cx="288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327" y="5674844"/>
                  <a:ext cx="2886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833" t="-4444" r="-41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4852922" y="5676599"/>
                  <a:ext cx="293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22" y="5676599"/>
                  <a:ext cx="2935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833" t="-4348" r="-4167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5898712" y="5674843"/>
                  <a:ext cx="293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712" y="5674843"/>
                  <a:ext cx="29354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833" t="-4444" r="-41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2320901" y="501805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[mm/s</a:t>
              </a:r>
              <a:r>
                <a:rPr lang="en-US" altLang="zh-CN" sz="16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2355367" y="372048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[mm/s]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2419536" y="2329930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[mm]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4160730" y="5951842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[s]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9D86F625-14F4-9078-F746-0376669580E2}"/>
              </a:ext>
            </a:extLst>
          </p:cNvPr>
          <p:cNvGrpSpPr/>
          <p:nvPr/>
        </p:nvGrpSpPr>
        <p:grpSpPr>
          <a:xfrm>
            <a:off x="-7337" y="-1120"/>
            <a:ext cx="3931903" cy="4712820"/>
            <a:chOff x="6479136" y="1577576"/>
            <a:chExt cx="3931903" cy="47128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6864527" y="193749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7542232" y="202131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8813185" y="2021947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6181886" y="501805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[mm/s</a:t>
              </a:r>
              <a:r>
                <a:rPr lang="en-US" altLang="zh-CN" sz="16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6216352" y="372048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[mm/s]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6280521" y="2329930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[mm]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6936739" y="1577576"/>
              <a:ext cx="29290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acceleration mode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6479136" y="1577576"/>
              <a:ext cx="402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9854476" y="365534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6845820" y="5674845"/>
                  <a:ext cx="293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20" y="5674845"/>
                  <a:ext cx="29354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833" t="-4444" r="-41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7415908" y="5674844"/>
                  <a:ext cx="288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908" y="5674844"/>
                  <a:ext cx="28860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277" t="-4444" r="-638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8675503" y="5676599"/>
                  <a:ext cx="293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5503" y="5676599"/>
                  <a:ext cx="29354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833" t="-4348" r="-4167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9721293" y="5674843"/>
                  <a:ext cx="293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1293" y="5674843"/>
                  <a:ext cx="29354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833" t="-4444" r="-625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B5882E8-2FFC-86C8-701D-4B9207248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9508" y="3824472"/>
              <a:ext cx="103422" cy="93515"/>
            </a:xfrm>
            <a:prstGeom prst="line">
              <a:avLst/>
            </a:prstGeom>
            <a:ln>
              <a:solidFill>
                <a:srgbClr val="FF79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9319" y="382447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1190" y="3817496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1314" y="3824472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5487" y="381749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8332" y="3824472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602" y="3818573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2454" y="3634960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6772" y="3602996"/>
              <a:ext cx="213263" cy="198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7718" y="3668365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3363" y="3778492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188E9261-4B95-A2D3-E968-08A368852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5157" y="3753548"/>
              <a:ext cx="58477" cy="63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4922" y="373655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9158" y="3712523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8187" y="3698600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1848" y="358163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1066" y="356552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1738" y="355297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361" y="355297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6401" y="354464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8803" y="355694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0886" y="355297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9503" y="356265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5814" y="356265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0530" y="3621923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1AA649F7-67A7-4452-9C4B-3BBA87C10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060" y="3732838"/>
              <a:ext cx="83616" cy="76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1617" y="377300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6646" y="377300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7874" y="377300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0620" y="377300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349" y="376747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0869" y="376747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3272" y="3765853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2987" y="3767475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8846728" y="3954980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4490" y="3855174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7572069" y="3891186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3440" y="3729667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7983724" y="5951842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[s]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3225655-65C7-484B-4A27-9BC3B04F1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2" t="4791" r="6591" b="7802"/>
          <a:stretch/>
        </p:blipFill>
        <p:spPr>
          <a:xfrm>
            <a:off x="-1837170" y="-168780"/>
            <a:ext cx="3149600" cy="2997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F1F941-B048-9F65-F5EA-364669E74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4791" r="6812" b="7802"/>
          <a:stretch/>
        </p:blipFill>
        <p:spPr>
          <a:xfrm>
            <a:off x="1983944" y="-168780"/>
            <a:ext cx="3149600" cy="29972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C565A78-4ED1-FCC5-EA39-D1D368B839C3}"/>
              </a:ext>
            </a:extLst>
          </p:cNvPr>
          <p:cNvCxnSpPr>
            <a:cxnSpLocks/>
          </p:cNvCxnSpPr>
          <p:nvPr/>
        </p:nvCxnSpPr>
        <p:spPr>
          <a:xfrm>
            <a:off x="-759304" y="-84960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39509C6-E277-78C6-259C-6B4CBDBC74CF}"/>
              </a:ext>
            </a:extLst>
          </p:cNvPr>
          <p:cNvCxnSpPr>
            <a:cxnSpLocks/>
          </p:cNvCxnSpPr>
          <p:nvPr/>
        </p:nvCxnSpPr>
        <p:spPr>
          <a:xfrm>
            <a:off x="142396" y="-84960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3A3B7D-21FD-E1A8-E1DE-7F477C3BE64B}"/>
              </a:ext>
            </a:extLst>
          </p:cNvPr>
          <p:cNvCxnSpPr>
            <a:cxnSpLocks/>
          </p:cNvCxnSpPr>
          <p:nvPr/>
        </p:nvCxnSpPr>
        <p:spPr>
          <a:xfrm>
            <a:off x="2710335" y="-84960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DC7FF8-BF37-330E-DA7F-969A34D532E4}"/>
              </a:ext>
            </a:extLst>
          </p:cNvPr>
          <p:cNvCxnSpPr>
            <a:cxnSpLocks/>
          </p:cNvCxnSpPr>
          <p:nvPr/>
        </p:nvCxnSpPr>
        <p:spPr>
          <a:xfrm>
            <a:off x="3968588" y="-84325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9">
            <a:extLst>
              <a:ext uri="{FF2B5EF4-FFF2-40B4-BE49-F238E27FC236}">
                <a16:creationId xmlns:a16="http://schemas.microsoft.com/office/drawing/2014/main" id="{03598ACF-D6E5-16BA-B92D-0D7527083B43}"/>
              </a:ext>
            </a:extLst>
          </p:cNvPr>
          <p:cNvSpPr txBox="1"/>
          <p:nvPr/>
        </p:nvSpPr>
        <p:spPr>
          <a:xfrm>
            <a:off x="-1555953" y="274564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C2193C-3223-E036-2781-994871129364}"/>
              </a:ext>
            </a:extLst>
          </p:cNvPr>
          <p:cNvSpPr txBox="1"/>
          <p:nvPr/>
        </p:nvSpPr>
        <p:spPr>
          <a:xfrm>
            <a:off x="-630420" y="3015321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AC44C11-7E9C-F533-FEBC-EF414BD2951B}"/>
              </a:ext>
            </a:extLst>
          </p:cNvPr>
          <p:cNvSpPr txBox="1"/>
          <p:nvPr/>
        </p:nvSpPr>
        <p:spPr>
          <a:xfrm>
            <a:off x="-935795" y="274564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3349E571-029F-1446-1C18-3F5E5E364324}"/>
              </a:ext>
            </a:extLst>
          </p:cNvPr>
          <p:cNvSpPr txBox="1"/>
          <p:nvPr/>
        </p:nvSpPr>
        <p:spPr>
          <a:xfrm>
            <a:off x="-9089" y="274564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69439FBF-32F4-920F-EFF4-51FAF360D07E}"/>
              </a:ext>
            </a:extLst>
          </p:cNvPr>
          <p:cNvSpPr txBox="1"/>
          <p:nvPr/>
        </p:nvSpPr>
        <p:spPr>
          <a:xfrm>
            <a:off x="997548" y="273973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D3505509-446E-19A3-D4F3-6D64E10E1B43}"/>
              </a:ext>
            </a:extLst>
          </p:cNvPr>
          <p:cNvSpPr txBox="1"/>
          <p:nvPr/>
        </p:nvSpPr>
        <p:spPr>
          <a:xfrm>
            <a:off x="1929369" y="273382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E1CA24FC-98FB-1261-F7A5-99CCADA110AA}"/>
              </a:ext>
            </a:extLst>
          </p:cNvPr>
          <p:cNvSpPr txBox="1"/>
          <p:nvPr/>
        </p:nvSpPr>
        <p:spPr>
          <a:xfrm>
            <a:off x="2556315" y="273973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4158448C-C901-FC89-C39E-37F3E4EAB9EA}"/>
              </a:ext>
            </a:extLst>
          </p:cNvPr>
          <p:cNvSpPr txBox="1"/>
          <p:nvPr/>
        </p:nvSpPr>
        <p:spPr>
          <a:xfrm>
            <a:off x="3843384" y="273973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FBE00292-6863-0829-9A9D-6DA64CCA527D}"/>
              </a:ext>
            </a:extLst>
          </p:cNvPr>
          <p:cNvSpPr txBox="1"/>
          <p:nvPr/>
        </p:nvSpPr>
        <p:spPr>
          <a:xfrm>
            <a:off x="4850021" y="273382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ED7B0C-BA1C-DC51-20A4-07D886E3EED8}"/>
              </a:ext>
            </a:extLst>
          </p:cNvPr>
          <p:cNvSpPr txBox="1"/>
          <p:nvPr/>
        </p:nvSpPr>
        <p:spPr>
          <a:xfrm>
            <a:off x="3097041" y="301532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A70654-B5BB-1F0B-DC2B-96A4814CDDB1}"/>
              </a:ext>
            </a:extLst>
          </p:cNvPr>
          <p:cNvSpPr txBox="1"/>
          <p:nvPr/>
        </p:nvSpPr>
        <p:spPr>
          <a:xfrm rot="16200000">
            <a:off x="-2127635" y="220148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39A6AA-E805-C63C-1B60-4B419E6E40F1}"/>
              </a:ext>
            </a:extLst>
          </p:cNvPr>
          <p:cNvSpPr txBox="1"/>
          <p:nvPr/>
        </p:nvSpPr>
        <p:spPr>
          <a:xfrm rot="16200000">
            <a:off x="-2082751" y="117593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89B310-1179-D710-A0A6-84829C464DFA}"/>
              </a:ext>
            </a:extLst>
          </p:cNvPr>
          <p:cNvSpPr txBox="1"/>
          <p:nvPr/>
        </p:nvSpPr>
        <p:spPr>
          <a:xfrm rot="16200000">
            <a:off x="-2027447" y="172604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25F53B-AA49-C740-8B1B-53AA596D782D}"/>
              </a:ext>
            </a:extLst>
          </p:cNvPr>
          <p:cNvSpPr txBox="1"/>
          <p:nvPr/>
        </p:nvSpPr>
        <p:spPr>
          <a:xfrm rot="16200000">
            <a:off x="1302685" y="2201489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A2DC0F-231C-2180-4EA9-6F69E09F4C61}"/>
              </a:ext>
            </a:extLst>
          </p:cNvPr>
          <p:cNvSpPr txBox="1"/>
          <p:nvPr/>
        </p:nvSpPr>
        <p:spPr>
          <a:xfrm rot="16200000">
            <a:off x="1347569" y="1175935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DE6F59-5DFE-671C-AD51-05B26993EFEB}"/>
              </a:ext>
            </a:extLst>
          </p:cNvPr>
          <p:cNvSpPr txBox="1"/>
          <p:nvPr/>
        </p:nvSpPr>
        <p:spPr>
          <a:xfrm rot="16200000">
            <a:off x="1402873" y="17260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D8282914-EA22-9580-8907-2293E7676346}"/>
              </a:ext>
            </a:extLst>
          </p:cNvPr>
          <p:cNvSpPr txBox="1"/>
          <p:nvPr/>
        </p:nvSpPr>
        <p:spPr>
          <a:xfrm>
            <a:off x="-822525" y="-528696"/>
            <a:ext cx="1120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PVT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B43545C6-D76A-A3B1-C6EB-1FDDEF107FF1}"/>
              </a:ext>
            </a:extLst>
          </p:cNvPr>
          <p:cNvSpPr txBox="1"/>
          <p:nvPr/>
        </p:nvSpPr>
        <p:spPr>
          <a:xfrm>
            <a:off x="2222379" y="-528696"/>
            <a:ext cx="26276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acceleration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1E754B2C-0832-A0B2-39A3-8BA0AFDCDC48}"/>
              </a:ext>
            </a:extLst>
          </p:cNvPr>
          <p:cNvSpPr txBox="1"/>
          <p:nvPr/>
        </p:nvSpPr>
        <p:spPr>
          <a:xfrm>
            <a:off x="-1654590" y="-54036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8B697C78-E872-5662-DB30-6E88E42872EE}"/>
              </a:ext>
            </a:extLst>
          </p:cNvPr>
          <p:cNvSpPr txBox="1"/>
          <p:nvPr/>
        </p:nvSpPr>
        <p:spPr>
          <a:xfrm>
            <a:off x="1621839" y="-528696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D44509-8CB1-32E1-F923-BCD0FF7C2FF6}"/>
              </a:ext>
            </a:extLst>
          </p:cNvPr>
          <p:cNvCxnSpPr>
            <a:cxnSpLocks/>
          </p:cNvCxnSpPr>
          <p:nvPr/>
        </p:nvCxnSpPr>
        <p:spPr>
          <a:xfrm flipV="1">
            <a:off x="4892657" y="1121744"/>
            <a:ext cx="263281" cy="1979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97FFCD-8604-4E4A-A9EE-18D70FE3E98D}"/>
              </a:ext>
            </a:extLst>
          </p:cNvPr>
          <p:cNvSpPr txBox="1"/>
          <p:nvPr/>
        </p:nvSpPr>
        <p:spPr>
          <a:xfrm>
            <a:off x="5133548" y="88801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73E415-43C9-E32E-EFB1-E923C0997084}"/>
              </a:ext>
            </a:extLst>
          </p:cNvPr>
          <p:cNvCxnSpPr>
            <a:cxnSpLocks/>
          </p:cNvCxnSpPr>
          <p:nvPr/>
        </p:nvCxnSpPr>
        <p:spPr>
          <a:xfrm flipV="1">
            <a:off x="188074" y="1189949"/>
            <a:ext cx="360973" cy="12877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C78D5FC-FED0-F84C-A2DB-EDFE54999F78}"/>
              </a:ext>
            </a:extLst>
          </p:cNvPr>
          <p:cNvSpPr txBox="1"/>
          <p:nvPr/>
        </p:nvSpPr>
        <p:spPr>
          <a:xfrm>
            <a:off x="533337" y="97738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289AF7F-D26A-8D4A-78F6-BCC9C89F2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89" t="35351" r="6812" b="36769"/>
          <a:stretch/>
        </p:blipFill>
        <p:spPr>
          <a:xfrm>
            <a:off x="6672362" y="746215"/>
            <a:ext cx="2870490" cy="1851654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8FE837-A082-0C80-4591-DC82BD719DA6}"/>
              </a:ext>
            </a:extLst>
          </p:cNvPr>
          <p:cNvCxnSpPr>
            <a:cxnSpLocks/>
          </p:cNvCxnSpPr>
          <p:nvPr/>
        </p:nvCxnSpPr>
        <p:spPr>
          <a:xfrm flipV="1">
            <a:off x="6672362" y="440227"/>
            <a:ext cx="0" cy="218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B07F1BD-B729-96FA-8AE4-BEA4949B20B6}"/>
              </a:ext>
            </a:extLst>
          </p:cNvPr>
          <p:cNvCxnSpPr>
            <a:cxnSpLocks/>
          </p:cNvCxnSpPr>
          <p:nvPr/>
        </p:nvCxnSpPr>
        <p:spPr>
          <a:xfrm>
            <a:off x="6672362" y="1605367"/>
            <a:ext cx="3088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5585133-E755-DAA2-4C07-A2D35B45DCCB}"/>
              </a:ext>
            </a:extLst>
          </p:cNvPr>
          <p:cNvSpPr txBox="1"/>
          <p:nvPr/>
        </p:nvSpPr>
        <p:spPr>
          <a:xfrm>
            <a:off x="9161784" y="1672044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C763080-DD0F-A59F-8018-F7F457095D19}"/>
              </a:ext>
            </a:extLst>
          </p:cNvPr>
          <p:cNvSpPr txBox="1"/>
          <p:nvPr/>
        </p:nvSpPr>
        <p:spPr>
          <a:xfrm>
            <a:off x="6350467" y="67368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C9D4D56-77B6-6196-0DE6-6A0106E0182C}"/>
              </a:ext>
            </a:extLst>
          </p:cNvPr>
          <p:cNvSpPr txBox="1"/>
          <p:nvPr/>
        </p:nvSpPr>
        <p:spPr>
          <a:xfrm>
            <a:off x="6093413" y="145148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9">
            <a:extLst>
              <a:ext uri="{FF2B5EF4-FFF2-40B4-BE49-F238E27FC236}">
                <a16:creationId xmlns:a16="http://schemas.microsoft.com/office/drawing/2014/main" id="{FCC85DFA-D0E0-0FF2-A2FB-8D9F537DFB86}"/>
              </a:ext>
            </a:extLst>
          </p:cNvPr>
          <p:cNvSpPr txBox="1"/>
          <p:nvPr/>
        </p:nvSpPr>
        <p:spPr>
          <a:xfrm>
            <a:off x="6646885" y="165783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(+)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5B1FF3E9-0F4B-D198-AFCF-FDF0D1342055}"/>
              </a:ext>
            </a:extLst>
          </p:cNvPr>
          <p:cNvSpPr txBox="1"/>
          <p:nvPr/>
        </p:nvSpPr>
        <p:spPr>
          <a:xfrm>
            <a:off x="7863077" y="181391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(-)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0FDB06A-8BBA-829F-DEB7-DFD144D9B432}"/>
              </a:ext>
            </a:extLst>
          </p:cNvPr>
          <p:cNvCxnSpPr>
            <a:cxnSpLocks/>
          </p:cNvCxnSpPr>
          <p:nvPr/>
        </p:nvCxnSpPr>
        <p:spPr>
          <a:xfrm flipH="1">
            <a:off x="8469088" y="1605425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F71AF35-AC5B-C33B-305D-11A63FDBF2AF}"/>
              </a:ext>
            </a:extLst>
          </p:cNvPr>
          <p:cNvCxnSpPr>
            <a:cxnSpLocks/>
          </p:cNvCxnSpPr>
          <p:nvPr/>
        </p:nvCxnSpPr>
        <p:spPr>
          <a:xfrm flipH="1">
            <a:off x="8590402" y="1613731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7CFAC48-1FEF-1F12-F739-2F0926853082}"/>
              </a:ext>
            </a:extLst>
          </p:cNvPr>
          <p:cNvCxnSpPr>
            <a:cxnSpLocks/>
          </p:cNvCxnSpPr>
          <p:nvPr/>
        </p:nvCxnSpPr>
        <p:spPr>
          <a:xfrm flipH="1">
            <a:off x="8752793" y="1605425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A8D12B4-B23B-1BFE-5678-FC8C95AD6457}"/>
              </a:ext>
            </a:extLst>
          </p:cNvPr>
          <p:cNvCxnSpPr>
            <a:cxnSpLocks/>
          </p:cNvCxnSpPr>
          <p:nvPr/>
        </p:nvCxnSpPr>
        <p:spPr>
          <a:xfrm flipH="1">
            <a:off x="8372100" y="1613731"/>
            <a:ext cx="162391" cy="133097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FA213E6-DBBA-4AA0-9B4D-818512ADF65B}"/>
              </a:ext>
            </a:extLst>
          </p:cNvPr>
          <p:cNvCxnSpPr>
            <a:cxnSpLocks/>
          </p:cNvCxnSpPr>
          <p:nvPr/>
        </p:nvCxnSpPr>
        <p:spPr>
          <a:xfrm flipH="1">
            <a:off x="8274776" y="1611519"/>
            <a:ext cx="110796" cy="91601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72D70D4-63F7-7E5C-56E9-1057FD68C840}"/>
              </a:ext>
            </a:extLst>
          </p:cNvPr>
          <p:cNvCxnSpPr>
            <a:cxnSpLocks/>
          </p:cNvCxnSpPr>
          <p:nvPr/>
        </p:nvCxnSpPr>
        <p:spPr>
          <a:xfrm flipH="1">
            <a:off x="8133092" y="1605425"/>
            <a:ext cx="99927" cy="81515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225A8AC-DE99-50FD-0C03-80CDE4B0F336}"/>
              </a:ext>
            </a:extLst>
          </p:cNvPr>
          <p:cNvCxnSpPr>
            <a:cxnSpLocks/>
          </p:cNvCxnSpPr>
          <p:nvPr/>
        </p:nvCxnSpPr>
        <p:spPr>
          <a:xfrm flipH="1">
            <a:off x="6672364" y="1228972"/>
            <a:ext cx="235387" cy="17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8AFFE95-8E54-B127-034C-843A0BDF3946}"/>
              </a:ext>
            </a:extLst>
          </p:cNvPr>
          <p:cNvCxnSpPr>
            <a:cxnSpLocks/>
          </p:cNvCxnSpPr>
          <p:nvPr/>
        </p:nvCxnSpPr>
        <p:spPr>
          <a:xfrm flipH="1">
            <a:off x="6672359" y="1228917"/>
            <a:ext cx="388458" cy="32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508DC7-FEC4-1AAB-7212-80ED072D063E}"/>
              </a:ext>
            </a:extLst>
          </p:cNvPr>
          <p:cNvCxnSpPr>
            <a:cxnSpLocks/>
          </p:cNvCxnSpPr>
          <p:nvPr/>
        </p:nvCxnSpPr>
        <p:spPr>
          <a:xfrm flipH="1">
            <a:off x="6790053" y="1219088"/>
            <a:ext cx="437386" cy="37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29E4A6B-7966-D3F6-FD06-C196CDDCBFBD}"/>
              </a:ext>
            </a:extLst>
          </p:cNvPr>
          <p:cNvCxnSpPr>
            <a:cxnSpLocks/>
          </p:cNvCxnSpPr>
          <p:nvPr/>
        </p:nvCxnSpPr>
        <p:spPr>
          <a:xfrm flipH="1">
            <a:off x="6975737" y="1256938"/>
            <a:ext cx="388454" cy="33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7B0BDF5-0AF8-832A-88EE-A5B890670625}"/>
              </a:ext>
            </a:extLst>
          </p:cNvPr>
          <p:cNvCxnSpPr>
            <a:cxnSpLocks/>
          </p:cNvCxnSpPr>
          <p:nvPr/>
        </p:nvCxnSpPr>
        <p:spPr>
          <a:xfrm flipH="1">
            <a:off x="7128811" y="1288268"/>
            <a:ext cx="367213" cy="32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9523BBC-79DE-26E1-CDDF-D2E1BBF4FBC2}"/>
              </a:ext>
            </a:extLst>
          </p:cNvPr>
          <p:cNvCxnSpPr>
            <a:cxnSpLocks/>
          </p:cNvCxnSpPr>
          <p:nvPr/>
        </p:nvCxnSpPr>
        <p:spPr>
          <a:xfrm flipH="1">
            <a:off x="7320736" y="1347716"/>
            <a:ext cx="317508" cy="2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BCC973E-B728-B0BD-4469-424B0737D649}"/>
              </a:ext>
            </a:extLst>
          </p:cNvPr>
          <p:cNvCxnSpPr>
            <a:cxnSpLocks/>
          </p:cNvCxnSpPr>
          <p:nvPr/>
        </p:nvCxnSpPr>
        <p:spPr>
          <a:xfrm flipH="1">
            <a:off x="7513560" y="1415648"/>
            <a:ext cx="252533" cy="19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1AA6D78-44BA-28AB-2EA9-FF2B087D8DC4}"/>
              </a:ext>
            </a:extLst>
          </p:cNvPr>
          <p:cNvCxnSpPr>
            <a:cxnSpLocks/>
          </p:cNvCxnSpPr>
          <p:nvPr/>
        </p:nvCxnSpPr>
        <p:spPr>
          <a:xfrm flipH="1">
            <a:off x="7679035" y="1426694"/>
            <a:ext cx="254280" cy="18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5639311-DB64-A873-FBAC-0892CF2A773D}"/>
              </a:ext>
            </a:extLst>
          </p:cNvPr>
          <p:cNvCxnSpPr>
            <a:cxnSpLocks/>
          </p:cNvCxnSpPr>
          <p:nvPr/>
        </p:nvCxnSpPr>
        <p:spPr>
          <a:xfrm flipH="1">
            <a:off x="7863077" y="1481881"/>
            <a:ext cx="170938" cy="12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34ED409-ECA6-5FF6-58DA-60A65952AB1E}"/>
              </a:ext>
            </a:extLst>
          </p:cNvPr>
          <p:cNvCxnSpPr>
            <a:cxnSpLocks/>
          </p:cNvCxnSpPr>
          <p:nvPr/>
        </p:nvCxnSpPr>
        <p:spPr>
          <a:xfrm flipH="1">
            <a:off x="8038960" y="1528688"/>
            <a:ext cx="102876" cy="7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6F881F2-802B-752A-EA03-85260C223040}"/>
              </a:ext>
            </a:extLst>
          </p:cNvPr>
          <p:cNvCxnSpPr>
            <a:cxnSpLocks/>
          </p:cNvCxnSpPr>
          <p:nvPr/>
        </p:nvCxnSpPr>
        <p:spPr>
          <a:xfrm flipV="1">
            <a:off x="7045296" y="1429730"/>
            <a:ext cx="54675" cy="26508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14B0BE-58BF-6D16-5AE5-08F14E5696E0}"/>
              </a:ext>
            </a:extLst>
          </p:cNvPr>
          <p:cNvCxnSpPr>
            <a:cxnSpLocks/>
          </p:cNvCxnSpPr>
          <p:nvPr/>
        </p:nvCxnSpPr>
        <p:spPr>
          <a:xfrm flipV="1">
            <a:off x="8218865" y="1673070"/>
            <a:ext cx="271356" cy="216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9">
            <a:extLst>
              <a:ext uri="{FF2B5EF4-FFF2-40B4-BE49-F238E27FC236}">
                <a16:creationId xmlns:a16="http://schemas.microsoft.com/office/drawing/2014/main" id="{CBEE7CE6-558B-FF31-3D95-941CBDB8854C}"/>
              </a:ext>
            </a:extLst>
          </p:cNvPr>
          <p:cNvSpPr txBox="1"/>
          <p:nvPr/>
        </p:nvSpPr>
        <p:spPr>
          <a:xfrm>
            <a:off x="6067631" y="-168779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4D531AE-ADC4-B2DF-988B-0EE87EDCDDF1}"/>
              </a:ext>
            </a:extLst>
          </p:cNvPr>
          <p:cNvSpPr/>
          <p:nvPr/>
        </p:nvSpPr>
        <p:spPr>
          <a:xfrm>
            <a:off x="4121823" y="699353"/>
            <a:ext cx="1649844" cy="1088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2266312-5157-AC7A-F522-A3CE509A63FB}"/>
              </a:ext>
            </a:extLst>
          </p:cNvPr>
          <p:cNvSpPr/>
          <p:nvPr/>
        </p:nvSpPr>
        <p:spPr>
          <a:xfrm>
            <a:off x="6082561" y="-168778"/>
            <a:ext cx="3917605" cy="3044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AF5A095-43F0-6A8A-789A-5544A8C3BA00}"/>
              </a:ext>
            </a:extLst>
          </p:cNvPr>
          <p:cNvCxnSpPr>
            <a:cxnSpLocks/>
          </p:cNvCxnSpPr>
          <p:nvPr/>
        </p:nvCxnSpPr>
        <p:spPr>
          <a:xfrm flipV="1">
            <a:off x="5145971" y="132085"/>
            <a:ext cx="936025" cy="58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2205</TotalTime>
  <Words>154</Words>
  <Application>Microsoft Office PowerPoint</Application>
  <PresentationFormat>自定义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19</cp:revision>
  <dcterms:created xsi:type="dcterms:W3CDTF">2022-01-27T02:17:45Z</dcterms:created>
  <dcterms:modified xsi:type="dcterms:W3CDTF">2022-08-25T12:43:28Z</dcterms:modified>
</cp:coreProperties>
</file>