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6012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25" d="100"/>
          <a:sy n="125" d="100"/>
        </p:scale>
        <p:origin x="2682" y="1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748242"/>
            <a:ext cx="72009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2401359"/>
            <a:ext cx="72009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FEB7-F43A-42FE-BD12-E75992902524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2A-96D8-4245-A562-B4B681A2E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6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FEB7-F43A-42FE-BD12-E75992902524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2A-96D8-4245-A562-B4B681A2E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49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243417"/>
            <a:ext cx="2070259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243417"/>
            <a:ext cx="6090761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FEB7-F43A-42FE-BD12-E75992902524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2A-96D8-4245-A562-B4B681A2E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85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FEB7-F43A-42FE-BD12-E75992902524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2A-96D8-4245-A562-B4B681A2E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56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139826"/>
            <a:ext cx="8281035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3059642"/>
            <a:ext cx="8281035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FEB7-F43A-42FE-BD12-E75992902524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2A-96D8-4245-A562-B4B681A2E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26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217083"/>
            <a:ext cx="408051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217083"/>
            <a:ext cx="408051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FEB7-F43A-42FE-BD12-E75992902524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2A-96D8-4245-A562-B4B681A2E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46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243417"/>
            <a:ext cx="8281035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120775"/>
            <a:ext cx="4061757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1670050"/>
            <a:ext cx="406175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7" y="1120775"/>
            <a:ext cx="408176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7" y="1670050"/>
            <a:ext cx="4081761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FEB7-F43A-42FE-BD12-E75992902524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2A-96D8-4245-A562-B4B681A2E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63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FEB7-F43A-42FE-BD12-E75992902524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2A-96D8-4245-A562-B4B681A2E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51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FEB7-F43A-42FE-BD12-E75992902524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2A-96D8-4245-A562-B4B681A2E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65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04800"/>
            <a:ext cx="30966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658284"/>
            <a:ext cx="4860608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371600"/>
            <a:ext cx="30966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FEB7-F43A-42FE-BD12-E75992902524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2A-96D8-4245-A562-B4B681A2E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69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04800"/>
            <a:ext cx="30966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658284"/>
            <a:ext cx="4860608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371600"/>
            <a:ext cx="30966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FEB7-F43A-42FE-BD12-E75992902524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2A-96D8-4245-A562-B4B681A2E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16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243417"/>
            <a:ext cx="828103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217083"/>
            <a:ext cx="828103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4237567"/>
            <a:ext cx="216027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7FEB7-F43A-42FE-BD12-E75992902524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4237567"/>
            <a:ext cx="324040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4237567"/>
            <a:ext cx="216027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0632A-96D8-4245-A562-B4B681A2E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9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Picture 242">
            <a:extLst>
              <a:ext uri="{FF2B5EF4-FFF2-40B4-BE49-F238E27FC236}">
                <a16:creationId xmlns:a16="http://schemas.microsoft.com/office/drawing/2014/main" id="{AE0AAEF1-475C-C7B8-F4C4-10C246C8B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88" b="22593"/>
          <a:stretch/>
        </p:blipFill>
        <p:spPr>
          <a:xfrm>
            <a:off x="3810000" y="3229349"/>
            <a:ext cx="5791199" cy="1105944"/>
          </a:xfrm>
          <a:prstGeom prst="rect">
            <a:avLst/>
          </a:prstGeom>
        </p:spPr>
      </p:pic>
      <p:pic>
        <p:nvPicPr>
          <p:cNvPr id="241" name="Picture 240">
            <a:extLst>
              <a:ext uri="{FF2B5EF4-FFF2-40B4-BE49-F238E27FC236}">
                <a16:creationId xmlns:a16="http://schemas.microsoft.com/office/drawing/2014/main" id="{06CC826B-D4A2-F7D0-6DAD-FC4DF87FEC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588" b="23511"/>
          <a:stretch/>
        </p:blipFill>
        <p:spPr>
          <a:xfrm>
            <a:off x="3810000" y="1693309"/>
            <a:ext cx="5791199" cy="1092836"/>
          </a:xfrm>
          <a:prstGeom prst="rect">
            <a:avLst/>
          </a:prstGeom>
        </p:spPr>
      </p:pic>
      <p:pic>
        <p:nvPicPr>
          <p:cNvPr id="239" name="Picture 238">
            <a:extLst>
              <a:ext uri="{FF2B5EF4-FFF2-40B4-BE49-F238E27FC236}">
                <a16:creationId xmlns:a16="http://schemas.microsoft.com/office/drawing/2014/main" id="{7B50387A-0B4A-1A8A-C80E-69F0F4AB4C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588" b="24565"/>
          <a:stretch/>
        </p:blipFill>
        <p:spPr>
          <a:xfrm>
            <a:off x="3810000" y="157269"/>
            <a:ext cx="5791200" cy="1077780"/>
          </a:xfrm>
          <a:prstGeom prst="rect">
            <a:avLst/>
          </a:prstGeom>
        </p:spPr>
      </p:pic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CC67992-19D2-DADF-90AA-36193A709D17}"/>
              </a:ext>
            </a:extLst>
          </p:cNvPr>
          <p:cNvGrpSpPr/>
          <p:nvPr/>
        </p:nvGrpSpPr>
        <p:grpSpPr>
          <a:xfrm>
            <a:off x="-54740" y="1333816"/>
            <a:ext cx="4973916" cy="2069459"/>
            <a:chOff x="584480" y="55003"/>
            <a:chExt cx="4973916" cy="2069459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1E3E2A88-0802-597B-4DF1-7A9EA6617F8A}"/>
                </a:ext>
              </a:extLst>
            </p:cNvPr>
            <p:cNvGrpSpPr/>
            <p:nvPr/>
          </p:nvGrpSpPr>
          <p:grpSpPr>
            <a:xfrm>
              <a:off x="919425" y="55003"/>
              <a:ext cx="4068363" cy="808007"/>
              <a:chOff x="919425" y="55003"/>
              <a:chExt cx="4068363" cy="808007"/>
            </a:xfrm>
          </p:grpSpPr>
          <p:pic>
            <p:nvPicPr>
              <p:cNvPr id="227" name="Picture 226" descr="A picture containing indoor, window, table, large&#10;&#10;Description automatically generated">
                <a:extLst>
                  <a:ext uri="{FF2B5EF4-FFF2-40B4-BE49-F238E27FC236}">
                    <a16:creationId xmlns:a16="http://schemas.microsoft.com/office/drawing/2014/main" id="{F5A330E9-EB1C-A46B-D24B-DA323D6150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03" t="55359" r="1472" b="13097"/>
              <a:stretch/>
            </p:blipFill>
            <p:spPr>
              <a:xfrm>
                <a:off x="919425" y="89354"/>
                <a:ext cx="4068363" cy="773656"/>
              </a:xfrm>
              <a:prstGeom prst="rect">
                <a:avLst/>
              </a:prstGeom>
            </p:spPr>
          </p:pic>
          <p:sp>
            <p:nvSpPr>
              <p:cNvPr id="228" name="文本框 9">
                <a:extLst>
                  <a:ext uri="{FF2B5EF4-FFF2-40B4-BE49-F238E27FC236}">
                    <a16:creationId xmlns:a16="http://schemas.microsoft.com/office/drawing/2014/main" id="{092D5B19-9EF8-1E5F-9E66-F0F5E1953099}"/>
                  </a:ext>
                </a:extLst>
              </p:cNvPr>
              <p:cNvSpPr txBox="1"/>
              <p:nvPr/>
            </p:nvSpPr>
            <p:spPr>
              <a:xfrm>
                <a:off x="943499" y="55003"/>
                <a:ext cx="458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(a)</a:t>
                </a:r>
                <a:endParaRPr lang="zh-CN" altLang="en-US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9" name="组合 185">
              <a:extLst>
                <a:ext uri="{FF2B5EF4-FFF2-40B4-BE49-F238E27FC236}">
                  <a16:creationId xmlns:a16="http://schemas.microsoft.com/office/drawing/2014/main" id="{23EF1782-B320-0EB0-712F-D81E2E9BAE60}"/>
                </a:ext>
              </a:extLst>
            </p:cNvPr>
            <p:cNvGrpSpPr/>
            <p:nvPr/>
          </p:nvGrpSpPr>
          <p:grpSpPr>
            <a:xfrm>
              <a:off x="584480" y="911433"/>
              <a:ext cx="4973916" cy="1213029"/>
              <a:chOff x="3262593" y="1190832"/>
              <a:chExt cx="4973916" cy="1213029"/>
            </a:xfrm>
          </p:grpSpPr>
          <p:pic>
            <p:nvPicPr>
              <p:cNvPr id="212" name="图片 6">
                <a:extLst>
                  <a:ext uri="{FF2B5EF4-FFF2-40B4-BE49-F238E27FC236}">
                    <a16:creationId xmlns:a16="http://schemas.microsoft.com/office/drawing/2014/main" id="{ACEB614C-1064-976D-B5C1-1937DFB031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3827" t="35429" r="21992" b="33199"/>
              <a:stretch/>
            </p:blipFill>
            <p:spPr>
              <a:xfrm>
                <a:off x="3631405" y="1454298"/>
                <a:ext cx="4033225" cy="728395"/>
              </a:xfrm>
              <a:prstGeom prst="rect">
                <a:avLst/>
              </a:prstGeom>
            </p:spPr>
          </p:pic>
          <p:sp>
            <p:nvSpPr>
              <p:cNvPr id="213" name="文本框 9">
                <a:extLst>
                  <a:ext uri="{FF2B5EF4-FFF2-40B4-BE49-F238E27FC236}">
                    <a16:creationId xmlns:a16="http://schemas.microsoft.com/office/drawing/2014/main" id="{F03B6419-364C-2AF8-3738-33EE79822B70}"/>
                  </a:ext>
                </a:extLst>
              </p:cNvPr>
              <p:cNvSpPr txBox="1"/>
              <p:nvPr/>
            </p:nvSpPr>
            <p:spPr>
              <a:xfrm>
                <a:off x="3629627" y="1190832"/>
                <a:ext cx="442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cs typeface="Times New Roman" panose="02020603050405020304" pitchFamily="18" charset="0"/>
                  </a:rPr>
                  <a:t>(b)</a:t>
                </a:r>
                <a:endParaRPr lang="zh-CN" altLang="en-US" b="1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文本框 9">
                <a:extLst>
                  <a:ext uri="{FF2B5EF4-FFF2-40B4-BE49-F238E27FC236}">
                    <a16:creationId xmlns:a16="http://schemas.microsoft.com/office/drawing/2014/main" id="{1A6DEA90-BE0F-F5F5-97E6-CBAA212180AE}"/>
                  </a:ext>
                </a:extLst>
              </p:cNvPr>
              <p:cNvSpPr txBox="1"/>
              <p:nvPr/>
            </p:nvSpPr>
            <p:spPr>
              <a:xfrm>
                <a:off x="3965498" y="1230163"/>
                <a:ext cx="351900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cs typeface="Times New Roman" panose="02020603050405020304" pitchFamily="18" charset="0"/>
                  </a:rPr>
                  <a:t>Target removal map,  RMS = 6.32 nm</a:t>
                </a:r>
                <a:endParaRPr lang="zh-CN" altLang="en-US" sz="1600" dirty="0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5" name="直接连接符 10">
                <a:extLst>
                  <a:ext uri="{FF2B5EF4-FFF2-40B4-BE49-F238E27FC236}">
                    <a16:creationId xmlns:a16="http://schemas.microsoft.com/office/drawing/2014/main" id="{6414E49A-94B5-DB71-0F65-5D4E7F487D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2168" y="2171405"/>
                <a:ext cx="1" cy="2324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接连接符 11">
                <a:extLst>
                  <a:ext uri="{FF2B5EF4-FFF2-40B4-BE49-F238E27FC236}">
                    <a16:creationId xmlns:a16="http://schemas.microsoft.com/office/drawing/2014/main" id="{557D0761-1C55-7F32-F2A0-C66701962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083" y="2322734"/>
                <a:ext cx="385508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文本框 9">
                <a:extLst>
                  <a:ext uri="{FF2B5EF4-FFF2-40B4-BE49-F238E27FC236}">
                    <a16:creationId xmlns:a16="http://schemas.microsoft.com/office/drawing/2014/main" id="{7BD46EBF-6FD0-D295-E58C-580327453306}"/>
                  </a:ext>
                </a:extLst>
              </p:cNvPr>
              <p:cNvSpPr txBox="1"/>
              <p:nvPr/>
            </p:nvSpPr>
            <p:spPr>
              <a:xfrm>
                <a:off x="5332064" y="2059323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cs typeface="Times New Roman" panose="02020603050405020304" pitchFamily="18" charset="0"/>
                  </a:rPr>
                  <a:t>92 mm</a:t>
                </a:r>
                <a:endParaRPr lang="zh-CN" altLang="en-US" sz="1400" dirty="0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8" name="直接连接符 13">
                <a:extLst>
                  <a:ext uri="{FF2B5EF4-FFF2-40B4-BE49-F238E27FC236}">
                    <a16:creationId xmlns:a16="http://schemas.microsoft.com/office/drawing/2014/main" id="{3335D483-D40B-A59A-0E62-EAB5261D3C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9805" y="2115362"/>
                <a:ext cx="2135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14">
                <a:extLst>
                  <a:ext uri="{FF2B5EF4-FFF2-40B4-BE49-F238E27FC236}">
                    <a16:creationId xmlns:a16="http://schemas.microsoft.com/office/drawing/2014/main" id="{C834E0DE-8B14-7A5A-09D4-AA6E06532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9805" y="1519434"/>
                <a:ext cx="2135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连接符 15">
                <a:extLst>
                  <a:ext uri="{FF2B5EF4-FFF2-40B4-BE49-F238E27FC236}">
                    <a16:creationId xmlns:a16="http://schemas.microsoft.com/office/drawing/2014/main" id="{E691D3B6-9B16-70A0-1117-C725A962EC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1117" y="1519434"/>
                <a:ext cx="0" cy="595928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文本框 9">
                <a:extLst>
                  <a:ext uri="{FF2B5EF4-FFF2-40B4-BE49-F238E27FC236}">
                    <a16:creationId xmlns:a16="http://schemas.microsoft.com/office/drawing/2014/main" id="{2C52D323-C80A-FE20-5580-682F344182F4}"/>
                  </a:ext>
                </a:extLst>
              </p:cNvPr>
              <p:cNvSpPr txBox="1"/>
              <p:nvPr/>
            </p:nvSpPr>
            <p:spPr>
              <a:xfrm rot="16200000">
                <a:off x="3070073" y="1662379"/>
                <a:ext cx="6928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cs typeface="Times New Roman" panose="02020603050405020304" pitchFamily="18" charset="0"/>
                  </a:rPr>
                  <a:t>16 mm</a:t>
                </a:r>
                <a:endParaRPr lang="zh-CN" altLang="en-US" sz="1400" dirty="0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2" name="直接连接符 86">
                <a:extLst>
                  <a:ext uri="{FF2B5EF4-FFF2-40B4-BE49-F238E27FC236}">
                    <a16:creationId xmlns:a16="http://schemas.microsoft.com/office/drawing/2014/main" id="{C4CD37F4-3C0A-3D9A-C3C6-FBA17B159B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083" y="2163785"/>
                <a:ext cx="1" cy="2324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3" name="图片 5">
                <a:extLst>
                  <a:ext uri="{FF2B5EF4-FFF2-40B4-BE49-F238E27FC236}">
                    <a16:creationId xmlns:a16="http://schemas.microsoft.com/office/drawing/2014/main" id="{30AEE18F-841F-688D-8674-6B9B093A7E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7429" t="35429" r="12873" b="33199"/>
              <a:stretch/>
            </p:blipFill>
            <p:spPr>
              <a:xfrm>
                <a:off x="7586513" y="1420729"/>
                <a:ext cx="307777" cy="790051"/>
              </a:xfrm>
              <a:prstGeom prst="rect">
                <a:avLst/>
              </a:prstGeom>
            </p:spPr>
          </p:pic>
          <p:sp>
            <p:nvSpPr>
              <p:cNvPr id="224" name="文本框 9">
                <a:extLst>
                  <a:ext uri="{FF2B5EF4-FFF2-40B4-BE49-F238E27FC236}">
                    <a16:creationId xmlns:a16="http://schemas.microsoft.com/office/drawing/2014/main" id="{3FA2DCC9-7FA3-5B21-7B28-AC0F88358BE5}"/>
                  </a:ext>
                </a:extLst>
              </p:cNvPr>
              <p:cNvSpPr txBox="1"/>
              <p:nvPr/>
            </p:nvSpPr>
            <p:spPr>
              <a:xfrm>
                <a:off x="7749442" y="1912316"/>
                <a:ext cx="48706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cs typeface="Times New Roman" panose="02020603050405020304" pitchFamily="18" charset="0"/>
                  </a:rPr>
                  <a:t>-10</a:t>
                </a:r>
                <a:endParaRPr lang="zh-CN" altLang="en-US" sz="1400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25" name="文本框 9">
                <a:extLst>
                  <a:ext uri="{FF2B5EF4-FFF2-40B4-BE49-F238E27FC236}">
                    <a16:creationId xmlns:a16="http://schemas.microsoft.com/office/drawing/2014/main" id="{A2E349F2-CD3D-4A0A-3829-7EEE2C07319D}"/>
                  </a:ext>
                </a:extLst>
              </p:cNvPr>
              <p:cNvSpPr txBox="1"/>
              <p:nvPr/>
            </p:nvSpPr>
            <p:spPr>
              <a:xfrm>
                <a:off x="7728780" y="1420729"/>
                <a:ext cx="50772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cs typeface="Times New Roman" panose="02020603050405020304" pitchFamily="18" charset="0"/>
                  </a:rPr>
                  <a:t>  10</a:t>
                </a:r>
                <a:endParaRPr lang="zh-CN" altLang="en-US" sz="1400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26" name="文本框 9">
                <a:extLst>
                  <a:ext uri="{FF2B5EF4-FFF2-40B4-BE49-F238E27FC236}">
                    <a16:creationId xmlns:a16="http://schemas.microsoft.com/office/drawing/2014/main" id="{35DB9A8C-38B8-7F17-348F-8291229749FB}"/>
                  </a:ext>
                </a:extLst>
              </p:cNvPr>
              <p:cNvSpPr txBox="1"/>
              <p:nvPr/>
            </p:nvSpPr>
            <p:spPr>
              <a:xfrm>
                <a:off x="7502135" y="1243556"/>
                <a:ext cx="53091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cs typeface="Times New Roman" panose="02020603050405020304" pitchFamily="18" charset="0"/>
                  </a:rPr>
                  <a:t>[nm]</a:t>
                </a:r>
                <a:endParaRPr lang="zh-CN" altLang="en-US" sz="1400" dirty="0"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10" name="直接连接符 171">
              <a:extLst>
                <a:ext uri="{FF2B5EF4-FFF2-40B4-BE49-F238E27FC236}">
                  <a16:creationId xmlns:a16="http://schemas.microsoft.com/office/drawing/2014/main" id="{DBF2D613-BF71-9EAD-4DF5-DCED2C5B4FCD}"/>
                </a:ext>
              </a:extLst>
            </p:cNvPr>
            <p:cNvCxnSpPr>
              <a:cxnSpLocks/>
            </p:cNvCxnSpPr>
            <p:nvPr/>
          </p:nvCxnSpPr>
          <p:spPr>
            <a:xfrm>
              <a:off x="4879954" y="190501"/>
              <a:ext cx="0" cy="1645462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174">
              <a:extLst>
                <a:ext uri="{FF2B5EF4-FFF2-40B4-BE49-F238E27FC236}">
                  <a16:creationId xmlns:a16="http://schemas.microsoft.com/office/drawing/2014/main" id="{F20B0684-83EA-5CD6-A7F6-5BAABAF00515}"/>
                </a:ext>
              </a:extLst>
            </p:cNvPr>
            <p:cNvCxnSpPr>
              <a:cxnSpLocks/>
            </p:cNvCxnSpPr>
            <p:nvPr/>
          </p:nvCxnSpPr>
          <p:spPr>
            <a:xfrm>
              <a:off x="1016614" y="190501"/>
              <a:ext cx="0" cy="1645462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239D5D6-F79B-5440-DFDC-768759AA28B8}"/>
              </a:ext>
            </a:extLst>
          </p:cNvPr>
          <p:cNvGrpSpPr/>
          <p:nvPr/>
        </p:nvGrpSpPr>
        <p:grpSpPr>
          <a:xfrm>
            <a:off x="4843013" y="-56867"/>
            <a:ext cx="4689607" cy="4590767"/>
            <a:chOff x="1931804" y="1379528"/>
            <a:chExt cx="4689607" cy="4590767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760EBFBF-F00D-B462-C95B-0CF13EF7AA71}"/>
                </a:ext>
              </a:extLst>
            </p:cNvPr>
            <p:cNvGrpSpPr/>
            <p:nvPr/>
          </p:nvGrpSpPr>
          <p:grpSpPr>
            <a:xfrm>
              <a:off x="1931804" y="4779106"/>
              <a:ext cx="400550" cy="935018"/>
              <a:chOff x="1868018" y="4796803"/>
              <a:chExt cx="400550" cy="935018"/>
            </a:xfrm>
          </p:grpSpPr>
          <p:cxnSp>
            <p:nvCxnSpPr>
              <p:cNvPr id="204" name="直接连接符 119">
                <a:extLst>
                  <a:ext uri="{FF2B5EF4-FFF2-40B4-BE49-F238E27FC236}">
                    <a16:creationId xmlns:a16="http://schemas.microsoft.com/office/drawing/2014/main" id="{C56876B6-60A5-7747-8185-FE11293A1C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5027" y="5731821"/>
                <a:ext cx="2135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120">
                <a:extLst>
                  <a:ext uri="{FF2B5EF4-FFF2-40B4-BE49-F238E27FC236}">
                    <a16:creationId xmlns:a16="http://schemas.microsoft.com/office/drawing/2014/main" id="{4433D74D-EED5-DE1A-CFF4-D8798FDA6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5027" y="4796803"/>
                <a:ext cx="2135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121">
                <a:extLst>
                  <a:ext uri="{FF2B5EF4-FFF2-40B4-BE49-F238E27FC236}">
                    <a16:creationId xmlns:a16="http://schemas.microsoft.com/office/drawing/2014/main" id="{C1B1E325-0FE8-1694-02A2-1FADA37B4D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76339" y="4796803"/>
                <a:ext cx="0" cy="935018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文本框 9">
                <a:extLst>
                  <a:ext uri="{FF2B5EF4-FFF2-40B4-BE49-F238E27FC236}">
                    <a16:creationId xmlns:a16="http://schemas.microsoft.com/office/drawing/2014/main" id="{1774D503-769B-A2C9-1854-BDB8E2B57D0E}"/>
                  </a:ext>
                </a:extLst>
              </p:cNvPr>
              <p:cNvSpPr txBox="1"/>
              <p:nvPr/>
            </p:nvSpPr>
            <p:spPr>
              <a:xfrm rot="16200000">
                <a:off x="1672292" y="5103693"/>
                <a:ext cx="69923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cs typeface="Times New Roman" panose="02020603050405020304" pitchFamily="18" charset="0"/>
                  </a:rPr>
                  <a:t>26 mm</a:t>
                </a:r>
                <a:endParaRPr lang="zh-CN" altLang="en-US" sz="1400" dirty="0"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C6975F10-4F8E-CDA7-3728-07F4FF5677B4}"/>
                </a:ext>
              </a:extLst>
            </p:cNvPr>
            <p:cNvGrpSpPr/>
            <p:nvPr/>
          </p:nvGrpSpPr>
          <p:grpSpPr>
            <a:xfrm>
              <a:off x="2383525" y="5661711"/>
              <a:ext cx="4237886" cy="308584"/>
              <a:chOff x="2383525" y="5661711"/>
              <a:chExt cx="4237886" cy="308584"/>
            </a:xfrm>
          </p:grpSpPr>
          <p:sp>
            <p:nvSpPr>
              <p:cNvPr id="199" name="文本框 9">
                <a:extLst>
                  <a:ext uri="{FF2B5EF4-FFF2-40B4-BE49-F238E27FC236}">
                    <a16:creationId xmlns:a16="http://schemas.microsoft.com/office/drawing/2014/main" id="{00C2DAAB-5120-8B71-DEB8-0EB18CBE4A17}"/>
                  </a:ext>
                </a:extLst>
              </p:cNvPr>
              <p:cNvSpPr txBox="1"/>
              <p:nvPr/>
            </p:nvSpPr>
            <p:spPr>
              <a:xfrm>
                <a:off x="4031141" y="5661711"/>
                <a:ext cx="78418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cs typeface="Times New Roman" panose="02020603050405020304" pitchFamily="18" charset="0"/>
                  </a:rPr>
                  <a:t>102 mm</a:t>
                </a:r>
                <a:endParaRPr lang="zh-CN" altLang="en-US" sz="1400" dirty="0"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B93A508E-AEB7-1140-D215-C38B75BA0334}"/>
                  </a:ext>
                </a:extLst>
              </p:cNvPr>
              <p:cNvGrpSpPr/>
              <p:nvPr/>
            </p:nvGrpSpPr>
            <p:grpSpPr>
              <a:xfrm>
                <a:off x="2383525" y="5730219"/>
                <a:ext cx="4237886" cy="240076"/>
                <a:chOff x="2296430" y="5773894"/>
                <a:chExt cx="4229101" cy="240076"/>
              </a:xfrm>
            </p:grpSpPr>
            <p:cxnSp>
              <p:nvCxnSpPr>
                <p:cNvPr id="201" name="直接连接符 116">
                  <a:extLst>
                    <a:ext uri="{FF2B5EF4-FFF2-40B4-BE49-F238E27FC236}">
                      <a16:creationId xmlns:a16="http://schemas.microsoft.com/office/drawing/2014/main" id="{B58DC6EA-5371-FB1B-ABAF-BC081F4C67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5530" y="5781514"/>
                  <a:ext cx="1" cy="23245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接连接符 117">
                  <a:extLst>
                    <a:ext uri="{FF2B5EF4-FFF2-40B4-BE49-F238E27FC236}">
                      <a16:creationId xmlns:a16="http://schemas.microsoft.com/office/drawing/2014/main" id="{192A5CAE-2F04-110C-3BD9-7AAB30E9B6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1512" y="5939833"/>
                  <a:ext cx="422401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接连接符 123">
                  <a:extLst>
                    <a:ext uri="{FF2B5EF4-FFF2-40B4-BE49-F238E27FC236}">
                      <a16:creationId xmlns:a16="http://schemas.microsoft.com/office/drawing/2014/main" id="{1C54B6B0-04E1-8D41-2E14-6962469416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96430" y="5773894"/>
                  <a:ext cx="1" cy="23245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5" name="文本框 9">
              <a:extLst>
                <a:ext uri="{FF2B5EF4-FFF2-40B4-BE49-F238E27FC236}">
                  <a16:creationId xmlns:a16="http://schemas.microsoft.com/office/drawing/2014/main" id="{C88E4C70-7D6D-1CC0-D005-F8622AC32C74}"/>
                </a:ext>
              </a:extLst>
            </p:cNvPr>
            <p:cNvSpPr txBox="1"/>
            <p:nvPr/>
          </p:nvSpPr>
          <p:spPr>
            <a:xfrm>
              <a:off x="2192768" y="4450405"/>
              <a:ext cx="442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cs typeface="Times New Roman" panose="02020603050405020304" pitchFamily="18" charset="0"/>
                </a:rPr>
                <a:t>(e)</a:t>
              </a:r>
              <a:endParaRPr lang="zh-CN" altLang="en-US" b="1" dirty="0">
                <a:cs typeface="Times New Roman" panose="02020603050405020304" pitchFamily="18" charset="0"/>
              </a:endParaRP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D9CB304E-7A90-4199-A6F3-D16FBE9F3967}"/>
                </a:ext>
              </a:extLst>
            </p:cNvPr>
            <p:cNvGrpSpPr/>
            <p:nvPr/>
          </p:nvGrpSpPr>
          <p:grpSpPr>
            <a:xfrm>
              <a:off x="1931804" y="3250547"/>
              <a:ext cx="400550" cy="940460"/>
              <a:chOff x="1889526" y="3215150"/>
              <a:chExt cx="400550" cy="940460"/>
            </a:xfrm>
          </p:grpSpPr>
          <p:cxnSp>
            <p:nvCxnSpPr>
              <p:cNvPr id="195" name="直接连接符 111">
                <a:extLst>
                  <a:ext uri="{FF2B5EF4-FFF2-40B4-BE49-F238E27FC236}">
                    <a16:creationId xmlns:a16="http://schemas.microsoft.com/office/drawing/2014/main" id="{65C36B06-7BC7-ED19-547C-DB55A7DA84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6535" y="4155610"/>
                <a:ext cx="2135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12">
                <a:extLst>
                  <a:ext uri="{FF2B5EF4-FFF2-40B4-BE49-F238E27FC236}">
                    <a16:creationId xmlns:a16="http://schemas.microsoft.com/office/drawing/2014/main" id="{EC9B01DD-C8CE-5BA2-27C5-6C3E3E5A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6535" y="3215150"/>
                <a:ext cx="2135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13">
                <a:extLst>
                  <a:ext uri="{FF2B5EF4-FFF2-40B4-BE49-F238E27FC236}">
                    <a16:creationId xmlns:a16="http://schemas.microsoft.com/office/drawing/2014/main" id="{083EFBA9-5D33-169E-C152-8FD218137A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7847" y="3220592"/>
                <a:ext cx="0" cy="935018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文本框 9">
                <a:extLst>
                  <a:ext uri="{FF2B5EF4-FFF2-40B4-BE49-F238E27FC236}">
                    <a16:creationId xmlns:a16="http://schemas.microsoft.com/office/drawing/2014/main" id="{08EE97D9-FFC2-E500-6F84-98AFF366C4AD}"/>
                  </a:ext>
                </a:extLst>
              </p:cNvPr>
              <p:cNvSpPr txBox="1"/>
              <p:nvPr/>
            </p:nvSpPr>
            <p:spPr>
              <a:xfrm rot="16200000">
                <a:off x="1693800" y="3527482"/>
                <a:ext cx="69923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cs typeface="Times New Roman" panose="02020603050405020304" pitchFamily="18" charset="0"/>
                  </a:rPr>
                  <a:t>26 mm</a:t>
                </a:r>
                <a:endParaRPr lang="zh-CN" altLang="en-US" sz="1400" dirty="0"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8" name="文本框 9">
              <a:extLst>
                <a:ext uri="{FF2B5EF4-FFF2-40B4-BE49-F238E27FC236}">
                  <a16:creationId xmlns:a16="http://schemas.microsoft.com/office/drawing/2014/main" id="{5AADF70F-886D-5D0D-3C40-8532FAFB7194}"/>
                </a:ext>
              </a:extLst>
            </p:cNvPr>
            <p:cNvSpPr txBox="1"/>
            <p:nvPr/>
          </p:nvSpPr>
          <p:spPr>
            <a:xfrm>
              <a:off x="2192768" y="2886429"/>
              <a:ext cx="442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cs typeface="Times New Roman" panose="02020603050405020304" pitchFamily="18" charset="0"/>
                </a:rPr>
                <a:t>(d)</a:t>
              </a:r>
              <a:endParaRPr lang="zh-CN" altLang="en-US" b="1" dirty="0">
                <a:cs typeface="Times New Roman" panose="02020603050405020304" pitchFamily="18" charset="0"/>
              </a:endParaRP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D034A79-A697-E62A-6850-2DB39AB9CB3F}"/>
                </a:ext>
              </a:extLst>
            </p:cNvPr>
            <p:cNvGrpSpPr/>
            <p:nvPr/>
          </p:nvGrpSpPr>
          <p:grpSpPr>
            <a:xfrm>
              <a:off x="2342887" y="4139954"/>
              <a:ext cx="4263284" cy="315043"/>
              <a:chOff x="2331906" y="4151752"/>
              <a:chExt cx="4229101" cy="315043"/>
            </a:xfrm>
          </p:grpSpPr>
          <p:cxnSp>
            <p:nvCxnSpPr>
              <p:cNvPr id="191" name="直接连接符 136">
                <a:extLst>
                  <a:ext uri="{FF2B5EF4-FFF2-40B4-BE49-F238E27FC236}">
                    <a16:creationId xmlns:a16="http://schemas.microsoft.com/office/drawing/2014/main" id="{F0572413-2840-F213-302E-08DF6B5512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1006" y="4234339"/>
                <a:ext cx="1" cy="2324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37">
                <a:extLst>
                  <a:ext uri="{FF2B5EF4-FFF2-40B4-BE49-F238E27FC236}">
                    <a16:creationId xmlns:a16="http://schemas.microsoft.com/office/drawing/2014/main" id="{93636384-2D5B-144C-5B1B-DBC6EFCA5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6988" y="4392658"/>
                <a:ext cx="422401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文本框 9">
                <a:extLst>
                  <a:ext uri="{FF2B5EF4-FFF2-40B4-BE49-F238E27FC236}">
                    <a16:creationId xmlns:a16="http://schemas.microsoft.com/office/drawing/2014/main" id="{F51A844A-DA14-1358-A2B6-4F1664BD303A}"/>
                  </a:ext>
                </a:extLst>
              </p:cNvPr>
              <p:cNvSpPr txBox="1"/>
              <p:nvPr/>
            </p:nvSpPr>
            <p:spPr>
              <a:xfrm>
                <a:off x="4066617" y="4151752"/>
                <a:ext cx="78418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cs typeface="Times New Roman" panose="02020603050405020304" pitchFamily="18" charset="0"/>
                  </a:rPr>
                  <a:t>102 mm</a:t>
                </a:r>
                <a:endParaRPr lang="zh-CN" altLang="en-US" sz="1400" dirty="0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4" name="直接连接符 139">
                <a:extLst>
                  <a:ext uri="{FF2B5EF4-FFF2-40B4-BE49-F238E27FC236}">
                    <a16:creationId xmlns:a16="http://schemas.microsoft.com/office/drawing/2014/main" id="{D280C20D-DCBB-F287-9C76-249D5CBF1C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1906" y="4226719"/>
                <a:ext cx="1" cy="2324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7B0C53A6-6065-884C-05D2-F7C2703C10D2}"/>
                </a:ext>
              </a:extLst>
            </p:cNvPr>
            <p:cNvGrpSpPr/>
            <p:nvPr/>
          </p:nvGrpSpPr>
          <p:grpSpPr>
            <a:xfrm>
              <a:off x="1931804" y="1709192"/>
              <a:ext cx="400550" cy="935018"/>
              <a:chOff x="1869605" y="1703293"/>
              <a:chExt cx="400550" cy="935018"/>
            </a:xfrm>
          </p:grpSpPr>
          <p:cxnSp>
            <p:nvCxnSpPr>
              <p:cNvPr id="187" name="直接连接符 90">
                <a:extLst>
                  <a:ext uri="{FF2B5EF4-FFF2-40B4-BE49-F238E27FC236}">
                    <a16:creationId xmlns:a16="http://schemas.microsoft.com/office/drawing/2014/main" id="{02880755-6DA6-C77F-4240-129CD2246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6614" y="2638311"/>
                <a:ext cx="2135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91">
                <a:extLst>
                  <a:ext uri="{FF2B5EF4-FFF2-40B4-BE49-F238E27FC236}">
                    <a16:creationId xmlns:a16="http://schemas.microsoft.com/office/drawing/2014/main" id="{591E29E3-9589-3C49-AC9A-7B43F60FB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6614" y="1703293"/>
                <a:ext cx="2135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 92">
                <a:extLst>
                  <a:ext uri="{FF2B5EF4-FFF2-40B4-BE49-F238E27FC236}">
                    <a16:creationId xmlns:a16="http://schemas.microsoft.com/office/drawing/2014/main" id="{04E4B1A8-2C74-D088-6E9F-345DAB3548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77926" y="1703293"/>
                <a:ext cx="0" cy="935018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文本框 9">
                <a:extLst>
                  <a:ext uri="{FF2B5EF4-FFF2-40B4-BE49-F238E27FC236}">
                    <a16:creationId xmlns:a16="http://schemas.microsoft.com/office/drawing/2014/main" id="{626C8543-31D2-D84A-FE06-1DF81922BD3E}"/>
                  </a:ext>
                </a:extLst>
              </p:cNvPr>
              <p:cNvSpPr txBox="1"/>
              <p:nvPr/>
            </p:nvSpPr>
            <p:spPr>
              <a:xfrm rot="16200000">
                <a:off x="1673879" y="2010183"/>
                <a:ext cx="69923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cs typeface="Times New Roman" panose="02020603050405020304" pitchFamily="18" charset="0"/>
                  </a:rPr>
                  <a:t>26 mm</a:t>
                </a:r>
                <a:endParaRPr lang="zh-CN" altLang="en-US" sz="1400" dirty="0"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F912DC44-894F-9E4F-B322-329D67F484EF}"/>
                </a:ext>
              </a:extLst>
            </p:cNvPr>
            <p:cNvGrpSpPr/>
            <p:nvPr/>
          </p:nvGrpSpPr>
          <p:grpSpPr>
            <a:xfrm>
              <a:off x="2337805" y="2605868"/>
              <a:ext cx="4229099" cy="307777"/>
              <a:chOff x="2298017" y="2623565"/>
              <a:chExt cx="4229101" cy="307777"/>
            </a:xfrm>
          </p:grpSpPr>
          <p:cxnSp>
            <p:nvCxnSpPr>
              <p:cNvPr id="179" name="直接连接符 87">
                <a:extLst>
                  <a:ext uri="{FF2B5EF4-FFF2-40B4-BE49-F238E27FC236}">
                    <a16:creationId xmlns:a16="http://schemas.microsoft.com/office/drawing/2014/main" id="{5CA89237-9534-727F-5A53-3AFFB806EB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7117" y="2694354"/>
                <a:ext cx="1" cy="2324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88">
                <a:extLst>
                  <a:ext uri="{FF2B5EF4-FFF2-40B4-BE49-F238E27FC236}">
                    <a16:creationId xmlns:a16="http://schemas.microsoft.com/office/drawing/2014/main" id="{050B8F93-B92F-1E83-8FFE-D8B458E993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3099" y="2852673"/>
                <a:ext cx="422401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文本框 9">
                <a:extLst>
                  <a:ext uri="{FF2B5EF4-FFF2-40B4-BE49-F238E27FC236}">
                    <a16:creationId xmlns:a16="http://schemas.microsoft.com/office/drawing/2014/main" id="{AC146175-264A-1C02-E060-4B4F77B48AA6}"/>
                  </a:ext>
                </a:extLst>
              </p:cNvPr>
              <p:cNvSpPr txBox="1"/>
              <p:nvPr/>
            </p:nvSpPr>
            <p:spPr>
              <a:xfrm>
                <a:off x="4040348" y="2623565"/>
                <a:ext cx="78418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cs typeface="Times New Roman" panose="02020603050405020304" pitchFamily="18" charset="0"/>
                  </a:rPr>
                  <a:t>102 mm</a:t>
                </a:r>
                <a:endParaRPr lang="zh-CN" altLang="en-US" sz="1400" dirty="0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5" name="直接连接符 94">
                <a:extLst>
                  <a:ext uri="{FF2B5EF4-FFF2-40B4-BE49-F238E27FC236}">
                    <a16:creationId xmlns:a16="http://schemas.microsoft.com/office/drawing/2014/main" id="{3C43880B-E0C6-10FA-9F2E-7BD9F32B59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8017" y="2686734"/>
                <a:ext cx="1" cy="2324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文本框 9">
              <a:extLst>
                <a:ext uri="{FF2B5EF4-FFF2-40B4-BE49-F238E27FC236}">
                  <a16:creationId xmlns:a16="http://schemas.microsoft.com/office/drawing/2014/main" id="{14FA915C-9F15-E247-934F-85F920175E26}"/>
                </a:ext>
              </a:extLst>
            </p:cNvPr>
            <p:cNvSpPr txBox="1"/>
            <p:nvPr/>
          </p:nvSpPr>
          <p:spPr>
            <a:xfrm>
              <a:off x="2192768" y="1379528"/>
              <a:ext cx="442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cs typeface="Times New Roman" panose="02020603050405020304" pitchFamily="18" charset="0"/>
                </a:rPr>
                <a:t>(c)</a:t>
              </a:r>
              <a:endParaRPr lang="zh-CN" altLang="en-US" b="1" dirty="0">
                <a:cs typeface="Times New Roman" panose="02020603050405020304" pitchFamily="18" charset="0"/>
              </a:endParaRPr>
            </a:p>
          </p:txBody>
        </p:sp>
        <p:sp>
          <p:nvSpPr>
            <p:cNvPr id="176" name="文本框 9">
              <a:extLst>
                <a:ext uri="{FF2B5EF4-FFF2-40B4-BE49-F238E27FC236}">
                  <a16:creationId xmlns:a16="http://schemas.microsoft.com/office/drawing/2014/main" id="{282F48C2-A706-0336-C6CD-809740CF6C56}"/>
                </a:ext>
              </a:extLst>
            </p:cNvPr>
            <p:cNvSpPr txBox="1"/>
            <p:nvPr/>
          </p:nvSpPr>
          <p:spPr>
            <a:xfrm>
              <a:off x="3908778" y="1417830"/>
              <a:ext cx="11400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cs typeface="Times New Roman" panose="02020603050405020304" pitchFamily="18" charset="0"/>
                </a:rPr>
                <a:t>Raster path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77" name="文本框 9">
              <a:extLst>
                <a:ext uri="{FF2B5EF4-FFF2-40B4-BE49-F238E27FC236}">
                  <a16:creationId xmlns:a16="http://schemas.microsoft.com/office/drawing/2014/main" id="{EE90C678-8480-340F-BE9F-B049D1FE5B0E}"/>
                </a:ext>
              </a:extLst>
            </p:cNvPr>
            <p:cNvSpPr txBox="1"/>
            <p:nvPr/>
          </p:nvSpPr>
          <p:spPr>
            <a:xfrm>
              <a:off x="3913228" y="2947685"/>
              <a:ext cx="106298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cs typeface="Times New Roman" panose="02020603050405020304" pitchFamily="18" charset="0"/>
                </a:rPr>
                <a:t>Maze path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78" name="文本框 9">
              <a:extLst>
                <a:ext uri="{FF2B5EF4-FFF2-40B4-BE49-F238E27FC236}">
                  <a16:creationId xmlns:a16="http://schemas.microsoft.com/office/drawing/2014/main" id="{677141D6-301C-6489-7B29-EDD387E86986}"/>
                </a:ext>
              </a:extLst>
            </p:cNvPr>
            <p:cNvSpPr txBox="1"/>
            <p:nvPr/>
          </p:nvSpPr>
          <p:spPr>
            <a:xfrm>
              <a:off x="4228089" y="4477540"/>
              <a:ext cx="52129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>
                  <a:cs typeface="Times New Roman" panose="02020603050405020304" pitchFamily="18" charset="0"/>
                </a:rPr>
                <a:t>RAP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883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window, table, large&#10;&#10;Description automatically generated">
            <a:extLst>
              <a:ext uri="{FF2B5EF4-FFF2-40B4-BE49-F238E27FC236}">
                <a16:creationId xmlns:a16="http://schemas.microsoft.com/office/drawing/2014/main" id="{DE39398C-8996-9565-EDCB-B164F79417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3" t="55359" r="1472" b="13097"/>
          <a:stretch/>
        </p:blipFill>
        <p:spPr>
          <a:xfrm>
            <a:off x="1571704" y="-3422926"/>
            <a:ext cx="6954624" cy="1322519"/>
          </a:xfrm>
          <a:prstGeom prst="rect">
            <a:avLst/>
          </a:prstGeom>
        </p:spPr>
      </p:pic>
      <p:sp>
        <p:nvSpPr>
          <p:cNvPr id="22" name="文本框 9">
            <a:extLst>
              <a:ext uri="{FF2B5EF4-FFF2-40B4-BE49-F238E27FC236}">
                <a16:creationId xmlns:a16="http://schemas.microsoft.com/office/drawing/2014/main" id="{0B0D146A-6E40-1E0C-3992-622D3D9404E0}"/>
              </a:ext>
            </a:extLst>
          </p:cNvPr>
          <p:cNvSpPr txBox="1"/>
          <p:nvPr/>
        </p:nvSpPr>
        <p:spPr>
          <a:xfrm>
            <a:off x="94053" y="-2874294"/>
            <a:ext cx="627095" cy="565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77" b="1" dirty="0">
                <a:cs typeface="Times New Roman" panose="02020603050405020304" pitchFamily="18" charset="0"/>
              </a:rPr>
              <a:t>(a)</a:t>
            </a:r>
            <a:endParaRPr lang="zh-CN" altLang="en-US" sz="3077" b="1" dirty="0">
              <a:cs typeface="Times New Roman" panose="02020603050405020304" pitchFamily="18" charset="0"/>
            </a:endParaRPr>
          </a:p>
        </p:txBody>
      </p: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FB455276-87B0-9D7B-62CC-6B9B9FF5928B}"/>
              </a:ext>
            </a:extLst>
          </p:cNvPr>
          <p:cNvGrpSpPr/>
          <p:nvPr/>
        </p:nvGrpSpPr>
        <p:grpSpPr>
          <a:xfrm>
            <a:off x="61488" y="-2000351"/>
            <a:ext cx="9652034" cy="2056322"/>
            <a:chOff x="2714082" y="1200940"/>
            <a:chExt cx="5646312" cy="120292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C75A671-61C4-EFA0-3A96-6AF56B0EFB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429" t="35429" r="12873" b="33199"/>
            <a:stretch/>
          </p:blipFill>
          <p:spPr>
            <a:xfrm>
              <a:off x="7657305" y="1420729"/>
              <a:ext cx="307777" cy="790051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033BA12-28BB-FAA3-BFF5-CF5FE99B0C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827" t="35429" r="21992" b="33199"/>
            <a:stretch/>
          </p:blipFill>
          <p:spPr>
            <a:xfrm>
              <a:off x="3631405" y="1454298"/>
              <a:ext cx="4033225" cy="728395"/>
            </a:xfrm>
            <a:prstGeom prst="rect">
              <a:avLst/>
            </a:prstGeom>
          </p:spPr>
        </p:pic>
        <p:sp>
          <p:nvSpPr>
            <p:cNvPr id="8" name="文本框 9">
              <a:extLst>
                <a:ext uri="{FF2B5EF4-FFF2-40B4-BE49-F238E27FC236}">
                  <a16:creationId xmlns:a16="http://schemas.microsoft.com/office/drawing/2014/main" id="{864904BD-8EBB-2932-0375-55F53BAF3927}"/>
                </a:ext>
              </a:extLst>
            </p:cNvPr>
            <p:cNvSpPr txBox="1"/>
            <p:nvPr/>
          </p:nvSpPr>
          <p:spPr>
            <a:xfrm>
              <a:off x="2714082" y="1586928"/>
              <a:ext cx="442750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077" b="1" dirty="0">
                  <a:cs typeface="Times New Roman" panose="02020603050405020304" pitchFamily="18" charset="0"/>
                </a:rPr>
                <a:t>(b)</a:t>
              </a:r>
              <a:endParaRPr lang="zh-CN" altLang="en-US" sz="3077" b="1" dirty="0">
                <a:cs typeface="Times New Roman" panose="02020603050405020304" pitchFamily="18" charset="0"/>
              </a:endParaRPr>
            </a:p>
          </p:txBody>
        </p:sp>
        <p:sp>
          <p:nvSpPr>
            <p:cNvPr id="9" name="文本框 9">
              <a:extLst>
                <a:ext uri="{FF2B5EF4-FFF2-40B4-BE49-F238E27FC236}">
                  <a16:creationId xmlns:a16="http://schemas.microsoft.com/office/drawing/2014/main" id="{5726403F-465F-2847-C689-2F9ABBAB44B3}"/>
                </a:ext>
              </a:extLst>
            </p:cNvPr>
            <p:cNvSpPr txBox="1"/>
            <p:nvPr/>
          </p:nvSpPr>
          <p:spPr>
            <a:xfrm>
              <a:off x="3977112" y="1200940"/>
              <a:ext cx="3220146" cy="3002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735" b="1" dirty="0">
                  <a:cs typeface="Times New Roman" panose="02020603050405020304" pitchFamily="18" charset="0"/>
                </a:rPr>
                <a:t>Target removal map,  RMS = 6.32 nm</a:t>
              </a:r>
              <a:endParaRPr lang="zh-CN" altLang="en-US" sz="2735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712BA6C-BD58-33B3-D276-E6FF31EAF63C}"/>
                </a:ext>
              </a:extLst>
            </p:cNvPr>
            <p:cNvCxnSpPr>
              <a:cxnSpLocks/>
            </p:cNvCxnSpPr>
            <p:nvPr/>
          </p:nvCxnSpPr>
          <p:spPr>
            <a:xfrm>
              <a:off x="7552168" y="2171405"/>
              <a:ext cx="1" cy="232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0671241-78D0-798F-2D13-98AB303E8BE1}"/>
                </a:ext>
              </a:extLst>
            </p:cNvPr>
            <p:cNvCxnSpPr>
              <a:cxnSpLocks/>
            </p:cNvCxnSpPr>
            <p:nvPr/>
          </p:nvCxnSpPr>
          <p:spPr>
            <a:xfrm>
              <a:off x="3697083" y="2322734"/>
              <a:ext cx="385508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9">
              <a:extLst>
                <a:ext uri="{FF2B5EF4-FFF2-40B4-BE49-F238E27FC236}">
                  <a16:creationId xmlns:a16="http://schemas.microsoft.com/office/drawing/2014/main" id="{816F46F0-F664-F0EA-15A6-F8F76A3613BA}"/>
                </a:ext>
              </a:extLst>
            </p:cNvPr>
            <p:cNvSpPr txBox="1"/>
            <p:nvPr/>
          </p:nvSpPr>
          <p:spPr>
            <a:xfrm>
              <a:off x="5367051" y="2059323"/>
              <a:ext cx="622844" cy="2694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393" b="1" dirty="0">
                  <a:cs typeface="Times New Roman" panose="02020603050405020304" pitchFamily="18" charset="0"/>
                </a:rPr>
                <a:t>92 mm</a:t>
              </a:r>
              <a:endParaRPr lang="zh-CN" altLang="en-US" sz="2393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E622E97-F550-F433-68D1-7257D2646FCC}"/>
                </a:ext>
              </a:extLst>
            </p:cNvPr>
            <p:cNvCxnSpPr>
              <a:cxnSpLocks/>
            </p:cNvCxnSpPr>
            <p:nvPr/>
          </p:nvCxnSpPr>
          <p:spPr>
            <a:xfrm>
              <a:off x="3439805" y="2115362"/>
              <a:ext cx="2135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1861C7C-E048-3063-379D-F3EA6C1BDE04}"/>
                </a:ext>
              </a:extLst>
            </p:cNvPr>
            <p:cNvCxnSpPr>
              <a:cxnSpLocks/>
            </p:cNvCxnSpPr>
            <p:nvPr/>
          </p:nvCxnSpPr>
          <p:spPr>
            <a:xfrm>
              <a:off x="3439805" y="1519434"/>
              <a:ext cx="2135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C578125-88CB-A09A-D63F-9C9C98910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1117" y="1519434"/>
              <a:ext cx="0" cy="595928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9">
              <a:extLst>
                <a:ext uri="{FF2B5EF4-FFF2-40B4-BE49-F238E27FC236}">
                  <a16:creationId xmlns:a16="http://schemas.microsoft.com/office/drawing/2014/main" id="{4116FFE2-7E8F-8282-5137-91E43008438F}"/>
                </a:ext>
              </a:extLst>
            </p:cNvPr>
            <p:cNvSpPr txBox="1"/>
            <p:nvPr/>
          </p:nvSpPr>
          <p:spPr>
            <a:xfrm rot="16200000">
              <a:off x="3105060" y="1681552"/>
              <a:ext cx="622844" cy="2694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393" b="1" dirty="0">
                  <a:cs typeface="Times New Roman" panose="02020603050405020304" pitchFamily="18" charset="0"/>
                </a:rPr>
                <a:t>16 mm</a:t>
              </a:r>
              <a:endParaRPr lang="zh-CN" altLang="en-US" sz="2393" b="1" dirty="0"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9">
              <a:extLst>
                <a:ext uri="{FF2B5EF4-FFF2-40B4-BE49-F238E27FC236}">
                  <a16:creationId xmlns:a16="http://schemas.microsoft.com/office/drawing/2014/main" id="{4EFBFDC3-D99F-9187-ADFC-EAAF90A6CB06}"/>
                </a:ext>
              </a:extLst>
            </p:cNvPr>
            <p:cNvSpPr txBox="1"/>
            <p:nvPr/>
          </p:nvSpPr>
          <p:spPr>
            <a:xfrm>
              <a:off x="7586571" y="1218105"/>
              <a:ext cx="467180" cy="2694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393" b="1" dirty="0">
                  <a:cs typeface="Times New Roman" panose="02020603050405020304" pitchFamily="18" charset="0"/>
                </a:rPr>
                <a:t>[nm]</a:t>
              </a:r>
              <a:endParaRPr lang="zh-CN" altLang="en-US" sz="2393" b="1" dirty="0"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9">
              <a:extLst>
                <a:ext uri="{FF2B5EF4-FFF2-40B4-BE49-F238E27FC236}">
                  <a16:creationId xmlns:a16="http://schemas.microsoft.com/office/drawing/2014/main" id="{E32FE4E8-473B-B5A1-C916-E628630BE311}"/>
                </a:ext>
              </a:extLst>
            </p:cNvPr>
            <p:cNvSpPr txBox="1"/>
            <p:nvPr/>
          </p:nvSpPr>
          <p:spPr>
            <a:xfrm>
              <a:off x="7873327" y="1912316"/>
              <a:ext cx="487067" cy="2694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393" b="1" dirty="0">
                  <a:cs typeface="Times New Roman" panose="02020603050405020304" pitchFamily="18" charset="0"/>
                </a:rPr>
                <a:t>-10</a:t>
              </a:r>
              <a:endParaRPr lang="zh-CN" altLang="en-US" sz="2393" b="1" dirty="0"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9">
              <a:extLst>
                <a:ext uri="{FF2B5EF4-FFF2-40B4-BE49-F238E27FC236}">
                  <a16:creationId xmlns:a16="http://schemas.microsoft.com/office/drawing/2014/main" id="{41C77B04-AD7B-84B8-FD89-E5DB3594B748}"/>
                </a:ext>
              </a:extLst>
            </p:cNvPr>
            <p:cNvSpPr txBox="1"/>
            <p:nvPr/>
          </p:nvSpPr>
          <p:spPr>
            <a:xfrm>
              <a:off x="7852666" y="1420729"/>
              <a:ext cx="426974" cy="2694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393" b="1" dirty="0">
                  <a:cs typeface="Times New Roman" panose="02020603050405020304" pitchFamily="18" charset="0"/>
                </a:rPr>
                <a:t>10</a:t>
              </a:r>
              <a:endParaRPr lang="zh-CN" altLang="en-US" sz="2393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6791F263-811B-5137-866F-8CCDFC8A919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083" y="2163785"/>
              <a:ext cx="1" cy="232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32273D9A-5D72-CC1C-8D1D-4349402F8198}"/>
              </a:ext>
            </a:extLst>
          </p:cNvPr>
          <p:cNvGrpSpPr/>
          <p:nvPr/>
        </p:nvGrpSpPr>
        <p:grpSpPr>
          <a:xfrm>
            <a:off x="86595" y="395808"/>
            <a:ext cx="8685213" cy="2275093"/>
            <a:chOff x="2728769" y="2716961"/>
            <a:chExt cx="5080735" cy="1330899"/>
          </a:xfrm>
        </p:grpSpPr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0970C2C3-910E-FE33-EA1F-A5FE2839AF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223" r="10625" b="18973"/>
            <a:stretch/>
          </p:blipFill>
          <p:spPr>
            <a:xfrm>
              <a:off x="3395266" y="2716961"/>
              <a:ext cx="4414238" cy="1157673"/>
            </a:xfrm>
            <a:prstGeom prst="rect">
              <a:avLst/>
            </a:prstGeom>
          </p:spPr>
        </p:pic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9D9861B3-29F9-41B7-D036-D24BE658054D}"/>
                </a:ext>
              </a:extLst>
            </p:cNvPr>
            <p:cNvCxnSpPr>
              <a:cxnSpLocks/>
            </p:cNvCxnSpPr>
            <p:nvPr/>
          </p:nvCxnSpPr>
          <p:spPr>
            <a:xfrm>
              <a:off x="7724913" y="3815404"/>
              <a:ext cx="1" cy="232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89CF30D9-C45E-D7E6-688B-472D791F30D8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95" y="3973723"/>
              <a:ext cx="422401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9">
              <a:extLst>
                <a:ext uri="{FF2B5EF4-FFF2-40B4-BE49-F238E27FC236}">
                  <a16:creationId xmlns:a16="http://schemas.microsoft.com/office/drawing/2014/main" id="{9E6C6063-433A-8083-2757-91554ADB5B80}"/>
                </a:ext>
              </a:extLst>
            </p:cNvPr>
            <p:cNvSpPr txBox="1"/>
            <p:nvPr/>
          </p:nvSpPr>
          <p:spPr>
            <a:xfrm>
              <a:off x="5273336" y="3703322"/>
              <a:ext cx="713804" cy="2694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393" b="1" dirty="0">
                  <a:cs typeface="Times New Roman" panose="02020603050405020304" pitchFamily="18" charset="0"/>
                </a:rPr>
                <a:t>102 mm</a:t>
              </a:r>
              <a:endParaRPr lang="zh-CN" altLang="en-US" sz="2393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D603AF8B-A864-160A-FAF3-1CCB11F79E7E}"/>
                </a:ext>
              </a:extLst>
            </p:cNvPr>
            <p:cNvCxnSpPr>
              <a:cxnSpLocks/>
            </p:cNvCxnSpPr>
            <p:nvPr/>
          </p:nvCxnSpPr>
          <p:spPr>
            <a:xfrm>
              <a:off x="3254410" y="3759361"/>
              <a:ext cx="2135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D9B3AEB0-2520-0EA2-2412-BA6CADFAA9EC}"/>
                </a:ext>
              </a:extLst>
            </p:cNvPr>
            <p:cNvCxnSpPr>
              <a:cxnSpLocks/>
            </p:cNvCxnSpPr>
            <p:nvPr/>
          </p:nvCxnSpPr>
          <p:spPr>
            <a:xfrm>
              <a:off x="3254410" y="2824343"/>
              <a:ext cx="2135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37CF9021-4EDD-DA80-E2FA-FE70C366C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5722" y="2824343"/>
              <a:ext cx="0" cy="935018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">
              <a:extLst>
                <a:ext uri="{FF2B5EF4-FFF2-40B4-BE49-F238E27FC236}">
                  <a16:creationId xmlns:a16="http://schemas.microsoft.com/office/drawing/2014/main" id="{F54B0E2A-ACAC-C983-09D0-2D53332B35F7}"/>
                </a:ext>
              </a:extLst>
            </p:cNvPr>
            <p:cNvSpPr txBox="1"/>
            <p:nvPr/>
          </p:nvSpPr>
          <p:spPr>
            <a:xfrm rot="16200000">
              <a:off x="2909868" y="3150406"/>
              <a:ext cx="622843" cy="2694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393" b="1" dirty="0">
                  <a:cs typeface="Times New Roman" panose="02020603050405020304" pitchFamily="18" charset="0"/>
                </a:rPr>
                <a:t>25 mm</a:t>
              </a:r>
              <a:endParaRPr lang="zh-CN" altLang="en-US" sz="2393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E3A992FD-D31D-B8B4-1F91-3BA12B4579AC}"/>
                </a:ext>
              </a:extLst>
            </p:cNvPr>
            <p:cNvCxnSpPr>
              <a:cxnSpLocks/>
            </p:cNvCxnSpPr>
            <p:nvPr/>
          </p:nvCxnSpPr>
          <p:spPr>
            <a:xfrm>
              <a:off x="3495813" y="3807784"/>
              <a:ext cx="1" cy="232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本框 9">
              <a:extLst>
                <a:ext uri="{FF2B5EF4-FFF2-40B4-BE49-F238E27FC236}">
                  <a16:creationId xmlns:a16="http://schemas.microsoft.com/office/drawing/2014/main" id="{2E47559C-9C3F-EB23-3EB2-96EE0EBFC92F}"/>
                </a:ext>
              </a:extLst>
            </p:cNvPr>
            <p:cNvSpPr txBox="1"/>
            <p:nvPr/>
          </p:nvSpPr>
          <p:spPr>
            <a:xfrm>
              <a:off x="2728769" y="3107186"/>
              <a:ext cx="442750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077" b="1" dirty="0">
                  <a:cs typeface="Times New Roman" panose="02020603050405020304" pitchFamily="18" charset="0"/>
                </a:rPr>
                <a:t>(c)</a:t>
              </a:r>
              <a:endParaRPr lang="zh-CN" altLang="en-US" sz="3077" b="1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0D2AE882-3599-3494-2A8D-383081313661}"/>
              </a:ext>
            </a:extLst>
          </p:cNvPr>
          <p:cNvGrpSpPr/>
          <p:nvPr/>
        </p:nvGrpSpPr>
        <p:grpSpPr>
          <a:xfrm>
            <a:off x="105921" y="5625953"/>
            <a:ext cx="8714734" cy="2322262"/>
            <a:chOff x="2711500" y="5382827"/>
            <a:chExt cx="5098004" cy="1358493"/>
          </a:xfrm>
        </p:grpSpPr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2B7EA7DA-B54A-D5B0-346C-3E72E5CD00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162" r="10244" b="18973"/>
            <a:stretch/>
          </p:blipFill>
          <p:spPr>
            <a:xfrm>
              <a:off x="3366687" y="5382827"/>
              <a:ext cx="4442817" cy="1157673"/>
            </a:xfrm>
            <a:prstGeom prst="rect">
              <a:avLst/>
            </a:prstGeom>
          </p:spPr>
        </p:pic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C13A48AC-E421-4048-519F-4B0B17FB3F92}"/>
                </a:ext>
              </a:extLst>
            </p:cNvPr>
            <p:cNvCxnSpPr>
              <a:cxnSpLocks/>
            </p:cNvCxnSpPr>
            <p:nvPr/>
          </p:nvCxnSpPr>
          <p:spPr>
            <a:xfrm>
              <a:off x="7706057" y="6508864"/>
              <a:ext cx="1" cy="232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FC26393C-70C4-A7FC-7167-D9BDF192BD35}"/>
                </a:ext>
              </a:extLst>
            </p:cNvPr>
            <p:cNvCxnSpPr>
              <a:cxnSpLocks/>
            </p:cNvCxnSpPr>
            <p:nvPr/>
          </p:nvCxnSpPr>
          <p:spPr>
            <a:xfrm>
              <a:off x="3482039" y="6667183"/>
              <a:ext cx="422401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文本框 9">
              <a:extLst>
                <a:ext uri="{FF2B5EF4-FFF2-40B4-BE49-F238E27FC236}">
                  <a16:creationId xmlns:a16="http://schemas.microsoft.com/office/drawing/2014/main" id="{0F5C64EC-E492-8557-280A-98FC61F14729}"/>
                </a:ext>
              </a:extLst>
            </p:cNvPr>
            <p:cNvSpPr txBox="1"/>
            <p:nvPr/>
          </p:nvSpPr>
          <p:spPr>
            <a:xfrm>
              <a:off x="5246860" y="6412657"/>
              <a:ext cx="713804" cy="2694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393" b="1" dirty="0">
                  <a:cs typeface="Times New Roman" panose="02020603050405020304" pitchFamily="18" charset="0"/>
                </a:rPr>
                <a:t>102 mm</a:t>
              </a:r>
              <a:endParaRPr lang="zh-CN" altLang="en-US" sz="2393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EEBA6BB9-F788-2A7B-973E-DE0C4BEDFDF1}"/>
                </a:ext>
              </a:extLst>
            </p:cNvPr>
            <p:cNvCxnSpPr>
              <a:cxnSpLocks/>
            </p:cNvCxnSpPr>
            <p:nvPr/>
          </p:nvCxnSpPr>
          <p:spPr>
            <a:xfrm>
              <a:off x="3235554" y="6459171"/>
              <a:ext cx="2135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D62D6EED-D1DA-4F1B-185B-8CC9C1E5007D}"/>
                </a:ext>
              </a:extLst>
            </p:cNvPr>
            <p:cNvCxnSpPr>
              <a:cxnSpLocks/>
            </p:cNvCxnSpPr>
            <p:nvPr/>
          </p:nvCxnSpPr>
          <p:spPr>
            <a:xfrm>
              <a:off x="3235554" y="5524153"/>
              <a:ext cx="2135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918413BB-75DE-46EB-233F-E2BA7FF940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6866" y="5524153"/>
              <a:ext cx="0" cy="935018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9">
              <a:extLst>
                <a:ext uri="{FF2B5EF4-FFF2-40B4-BE49-F238E27FC236}">
                  <a16:creationId xmlns:a16="http://schemas.microsoft.com/office/drawing/2014/main" id="{3F4D8245-FA07-23C4-39E8-43251E531334}"/>
                </a:ext>
              </a:extLst>
            </p:cNvPr>
            <p:cNvSpPr txBox="1"/>
            <p:nvPr/>
          </p:nvSpPr>
          <p:spPr>
            <a:xfrm rot="16200000">
              <a:off x="2891012" y="5850216"/>
              <a:ext cx="622844" cy="2694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393" b="1" dirty="0">
                  <a:cs typeface="Times New Roman" panose="02020603050405020304" pitchFamily="18" charset="0"/>
                </a:rPr>
                <a:t>25 mm</a:t>
              </a:r>
              <a:endParaRPr lang="zh-CN" altLang="en-US" sz="2393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FC2D132D-138A-4A91-9C6E-ADD7DCB65A56}"/>
                </a:ext>
              </a:extLst>
            </p:cNvPr>
            <p:cNvCxnSpPr>
              <a:cxnSpLocks/>
            </p:cNvCxnSpPr>
            <p:nvPr/>
          </p:nvCxnSpPr>
          <p:spPr>
            <a:xfrm>
              <a:off x="3476957" y="6501244"/>
              <a:ext cx="1" cy="232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本框 9">
              <a:extLst>
                <a:ext uri="{FF2B5EF4-FFF2-40B4-BE49-F238E27FC236}">
                  <a16:creationId xmlns:a16="http://schemas.microsoft.com/office/drawing/2014/main" id="{47E1936B-F027-1FB8-ADA6-0C869EFDD01D}"/>
                </a:ext>
              </a:extLst>
            </p:cNvPr>
            <p:cNvSpPr txBox="1"/>
            <p:nvPr/>
          </p:nvSpPr>
          <p:spPr>
            <a:xfrm>
              <a:off x="2711500" y="5695843"/>
              <a:ext cx="442750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077" b="1" dirty="0">
                  <a:cs typeface="Times New Roman" panose="02020603050405020304" pitchFamily="18" charset="0"/>
                </a:rPr>
                <a:t>(e)</a:t>
              </a:r>
              <a:endParaRPr lang="zh-CN" altLang="en-US" sz="3077" b="1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A01ABE09-8D7A-359A-4616-99E93BDDA765}"/>
              </a:ext>
            </a:extLst>
          </p:cNvPr>
          <p:cNvGrpSpPr/>
          <p:nvPr/>
        </p:nvGrpSpPr>
        <p:grpSpPr>
          <a:xfrm>
            <a:off x="45277" y="3020608"/>
            <a:ext cx="8797013" cy="2309974"/>
            <a:chOff x="2695074" y="4087335"/>
            <a:chExt cx="5146136" cy="1351304"/>
          </a:xfrm>
        </p:grpSpPr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067A7E65-9C49-09C2-24DE-9B13D0A225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1417" r="9989" b="18973"/>
            <a:stretch/>
          </p:blipFill>
          <p:spPr>
            <a:xfrm>
              <a:off x="3398393" y="4087335"/>
              <a:ext cx="4442817" cy="1157673"/>
            </a:xfrm>
            <a:prstGeom prst="rect">
              <a:avLst/>
            </a:prstGeom>
          </p:spPr>
        </p:pic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8A211C35-5012-9DEF-BA2D-29B387B174DC}"/>
                </a:ext>
              </a:extLst>
            </p:cNvPr>
            <p:cNvCxnSpPr>
              <a:cxnSpLocks/>
            </p:cNvCxnSpPr>
            <p:nvPr/>
          </p:nvCxnSpPr>
          <p:spPr>
            <a:xfrm>
              <a:off x="3240636" y="5127454"/>
              <a:ext cx="2135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4019E0B0-34EE-725A-1DE5-D17551348143}"/>
                </a:ext>
              </a:extLst>
            </p:cNvPr>
            <p:cNvCxnSpPr>
              <a:cxnSpLocks/>
            </p:cNvCxnSpPr>
            <p:nvPr/>
          </p:nvCxnSpPr>
          <p:spPr>
            <a:xfrm>
              <a:off x="3240636" y="4186994"/>
              <a:ext cx="2135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D6F40B6D-F92B-B591-82EB-1F43D0AC3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1948" y="4192436"/>
              <a:ext cx="0" cy="935018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9">
              <a:extLst>
                <a:ext uri="{FF2B5EF4-FFF2-40B4-BE49-F238E27FC236}">
                  <a16:creationId xmlns:a16="http://schemas.microsoft.com/office/drawing/2014/main" id="{70255BFD-F5EF-84AA-5157-53DAE0DF8264}"/>
                </a:ext>
              </a:extLst>
            </p:cNvPr>
            <p:cNvSpPr txBox="1"/>
            <p:nvPr/>
          </p:nvSpPr>
          <p:spPr>
            <a:xfrm rot="16200000">
              <a:off x="2896095" y="4518499"/>
              <a:ext cx="622844" cy="2694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393" b="1" dirty="0">
                  <a:cs typeface="Times New Roman" panose="02020603050405020304" pitchFamily="18" charset="0"/>
                </a:rPr>
                <a:t>25 mm</a:t>
              </a:r>
              <a:endParaRPr lang="zh-CN" altLang="en-US" sz="2393" b="1" dirty="0">
                <a:cs typeface="Times New Roman" panose="02020603050405020304" pitchFamily="18" charset="0"/>
              </a:endParaRPr>
            </a:p>
          </p:txBody>
        </p:sp>
        <p:sp>
          <p:nvSpPr>
            <p:cNvPr id="128" name="文本框 9">
              <a:extLst>
                <a:ext uri="{FF2B5EF4-FFF2-40B4-BE49-F238E27FC236}">
                  <a16:creationId xmlns:a16="http://schemas.microsoft.com/office/drawing/2014/main" id="{C13A2E8F-E819-1AD9-5249-BD77897C2320}"/>
                </a:ext>
              </a:extLst>
            </p:cNvPr>
            <p:cNvSpPr txBox="1"/>
            <p:nvPr/>
          </p:nvSpPr>
          <p:spPr>
            <a:xfrm>
              <a:off x="2695074" y="4424479"/>
              <a:ext cx="442750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077" b="1" dirty="0">
                  <a:cs typeface="Times New Roman" panose="02020603050405020304" pitchFamily="18" charset="0"/>
                </a:rPr>
                <a:t>(d)</a:t>
              </a:r>
              <a:endParaRPr lang="zh-CN" altLang="en-US" sz="3077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C28AA0A6-279E-961E-6574-2901623C9BDC}"/>
                </a:ext>
              </a:extLst>
            </p:cNvPr>
            <p:cNvCxnSpPr>
              <a:cxnSpLocks/>
            </p:cNvCxnSpPr>
            <p:nvPr/>
          </p:nvCxnSpPr>
          <p:spPr>
            <a:xfrm>
              <a:off x="7725107" y="5206183"/>
              <a:ext cx="1" cy="232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8C6CE063-522E-EFB9-E35A-0A47B2C1BE60}"/>
                </a:ext>
              </a:extLst>
            </p:cNvPr>
            <p:cNvCxnSpPr>
              <a:cxnSpLocks/>
            </p:cNvCxnSpPr>
            <p:nvPr/>
          </p:nvCxnSpPr>
          <p:spPr>
            <a:xfrm>
              <a:off x="3501089" y="5364502"/>
              <a:ext cx="422401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9">
              <a:extLst>
                <a:ext uri="{FF2B5EF4-FFF2-40B4-BE49-F238E27FC236}">
                  <a16:creationId xmlns:a16="http://schemas.microsoft.com/office/drawing/2014/main" id="{790B2881-C942-ECF6-93AF-B9042921DCF3}"/>
                </a:ext>
              </a:extLst>
            </p:cNvPr>
            <p:cNvSpPr txBox="1"/>
            <p:nvPr/>
          </p:nvSpPr>
          <p:spPr>
            <a:xfrm>
              <a:off x="5265910" y="5094101"/>
              <a:ext cx="713804" cy="2694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393" b="1" dirty="0">
                  <a:cs typeface="Times New Roman" panose="02020603050405020304" pitchFamily="18" charset="0"/>
                </a:rPr>
                <a:t>102 mm</a:t>
              </a:r>
              <a:endParaRPr lang="zh-CN" altLang="en-US" sz="2393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52EAD34A-E064-2652-845B-D9997BC221C4}"/>
                </a:ext>
              </a:extLst>
            </p:cNvPr>
            <p:cNvCxnSpPr>
              <a:cxnSpLocks/>
            </p:cNvCxnSpPr>
            <p:nvPr/>
          </p:nvCxnSpPr>
          <p:spPr>
            <a:xfrm>
              <a:off x="3496007" y="5198563"/>
              <a:ext cx="1" cy="232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814F644F-9F92-2366-AA59-6C27D70132FE}"/>
              </a:ext>
            </a:extLst>
          </p:cNvPr>
          <p:cNvCxnSpPr>
            <a:cxnSpLocks/>
          </p:cNvCxnSpPr>
          <p:nvPr/>
        </p:nvCxnSpPr>
        <p:spPr>
          <a:xfrm>
            <a:off x="8331907" y="-3250020"/>
            <a:ext cx="0" cy="1045540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586AB62C-E5AF-4E5A-37BA-C081E5229322}"/>
              </a:ext>
            </a:extLst>
          </p:cNvPr>
          <p:cNvCxnSpPr>
            <a:cxnSpLocks/>
          </p:cNvCxnSpPr>
          <p:nvPr/>
        </p:nvCxnSpPr>
        <p:spPr>
          <a:xfrm>
            <a:off x="1727758" y="-3250020"/>
            <a:ext cx="4598" cy="1045540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9">
            <a:extLst>
              <a:ext uri="{FF2B5EF4-FFF2-40B4-BE49-F238E27FC236}">
                <a16:creationId xmlns:a16="http://schemas.microsoft.com/office/drawing/2014/main" id="{2349C9A7-86D2-24EE-FE2D-0802FEEA3155}"/>
              </a:ext>
            </a:extLst>
          </p:cNvPr>
          <p:cNvSpPr txBox="1"/>
          <p:nvPr/>
        </p:nvSpPr>
        <p:spPr>
          <a:xfrm>
            <a:off x="4087784" y="37097"/>
            <a:ext cx="1854739" cy="51321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735" b="1" dirty="0">
                <a:cs typeface="Times New Roman" panose="02020603050405020304" pitchFamily="18" charset="0"/>
              </a:rPr>
              <a:t>Raster path</a:t>
            </a:r>
            <a:endParaRPr lang="zh-CN" altLang="en-US" sz="2735" b="1" dirty="0">
              <a:cs typeface="Times New Roman" panose="02020603050405020304" pitchFamily="18" charset="0"/>
            </a:endParaRPr>
          </a:p>
        </p:txBody>
      </p:sp>
      <p:sp>
        <p:nvSpPr>
          <p:cNvPr id="182" name="文本框 9">
            <a:extLst>
              <a:ext uri="{FF2B5EF4-FFF2-40B4-BE49-F238E27FC236}">
                <a16:creationId xmlns:a16="http://schemas.microsoft.com/office/drawing/2014/main" id="{11AB645C-0698-46D6-A5DE-B980F90C6E90}"/>
              </a:ext>
            </a:extLst>
          </p:cNvPr>
          <p:cNvSpPr txBox="1"/>
          <p:nvPr/>
        </p:nvSpPr>
        <p:spPr>
          <a:xfrm>
            <a:off x="4097577" y="2702632"/>
            <a:ext cx="1718612" cy="51321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735" b="1" dirty="0">
                <a:cs typeface="Times New Roman" panose="02020603050405020304" pitchFamily="18" charset="0"/>
              </a:rPr>
              <a:t>Maze path</a:t>
            </a:r>
            <a:endParaRPr lang="zh-CN" altLang="en-US" sz="2735" b="1" dirty="0">
              <a:cs typeface="Times New Roman" panose="02020603050405020304" pitchFamily="18" charset="0"/>
            </a:endParaRPr>
          </a:p>
        </p:txBody>
      </p:sp>
      <p:sp>
        <p:nvSpPr>
          <p:cNvPr id="184" name="文本框 9">
            <a:extLst>
              <a:ext uri="{FF2B5EF4-FFF2-40B4-BE49-F238E27FC236}">
                <a16:creationId xmlns:a16="http://schemas.microsoft.com/office/drawing/2014/main" id="{312BB147-3B3A-0F31-F155-0D4E3F188AAA}"/>
              </a:ext>
            </a:extLst>
          </p:cNvPr>
          <p:cNvSpPr txBox="1"/>
          <p:nvPr/>
        </p:nvSpPr>
        <p:spPr>
          <a:xfrm>
            <a:off x="4268974" y="5358245"/>
            <a:ext cx="1526315" cy="51321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735" b="1" dirty="0">
                <a:cs typeface="Times New Roman" panose="02020603050405020304" pitchFamily="18" charset="0"/>
              </a:rPr>
              <a:t>RAP path</a:t>
            </a:r>
            <a:endParaRPr lang="zh-CN" altLang="en-US" sz="2735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16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102</Words>
  <Application>Microsoft Office PowerPoint</Application>
  <PresentationFormat>Custom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 .</dc:creator>
  <cp:lastModifiedBy>Tianyi Wang</cp:lastModifiedBy>
  <cp:revision>22</cp:revision>
  <dcterms:created xsi:type="dcterms:W3CDTF">2022-09-01T01:57:12Z</dcterms:created>
  <dcterms:modified xsi:type="dcterms:W3CDTF">2022-09-01T16:32:26Z</dcterms:modified>
</cp:coreProperties>
</file>