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</p:sldIdLst>
  <p:sldSz cx="5303838" cy="196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FF"/>
    <a:srgbClr val="000083"/>
    <a:srgbClr val="3333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5" autoAdjust="0"/>
    <p:restoredTop sz="94660"/>
  </p:normalViewPr>
  <p:slideViewPr>
    <p:cSldViewPr snapToGrid="0">
      <p:cViewPr>
        <p:scale>
          <a:sx n="300" d="100"/>
          <a:sy n="300" d="100"/>
        </p:scale>
        <p:origin x="1800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80" y="322160"/>
            <a:ext cx="3977879" cy="685330"/>
          </a:xfrm>
        </p:spPr>
        <p:txBody>
          <a:bodyPr anchor="b"/>
          <a:lstStyle>
            <a:lvl1pPr algn="ctr">
              <a:defRPr sz="17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80" y="1033918"/>
            <a:ext cx="3977879" cy="475265"/>
          </a:xfrm>
        </p:spPr>
        <p:txBody>
          <a:bodyPr/>
          <a:lstStyle>
            <a:lvl1pPr marL="0" indent="0" algn="ctr">
              <a:buNone/>
              <a:defRPr sz="689"/>
            </a:lvl1pPr>
            <a:lvl2pPr marL="131216" indent="0" algn="ctr">
              <a:buNone/>
              <a:defRPr sz="574"/>
            </a:lvl2pPr>
            <a:lvl3pPr marL="262433" indent="0" algn="ctr">
              <a:buNone/>
              <a:defRPr sz="517"/>
            </a:lvl3pPr>
            <a:lvl4pPr marL="393649" indent="0" algn="ctr">
              <a:buNone/>
              <a:defRPr sz="459"/>
            </a:lvl4pPr>
            <a:lvl5pPr marL="524866" indent="0" algn="ctr">
              <a:buNone/>
              <a:defRPr sz="459"/>
            </a:lvl5pPr>
            <a:lvl6pPr marL="656082" indent="0" algn="ctr">
              <a:buNone/>
              <a:defRPr sz="459"/>
            </a:lvl6pPr>
            <a:lvl7pPr marL="787298" indent="0" algn="ctr">
              <a:buNone/>
              <a:defRPr sz="459"/>
            </a:lvl7pPr>
            <a:lvl8pPr marL="918515" indent="0" algn="ctr">
              <a:buNone/>
              <a:defRPr sz="459"/>
            </a:lvl8pPr>
            <a:lvl9pPr marL="1049731" indent="0" algn="ctr">
              <a:buNone/>
              <a:defRPr sz="4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2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95559" y="104804"/>
            <a:ext cx="1143640" cy="1668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639" y="104804"/>
            <a:ext cx="3364622" cy="1668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2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0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77" y="490758"/>
            <a:ext cx="4574560" cy="818841"/>
          </a:xfrm>
        </p:spPr>
        <p:txBody>
          <a:bodyPr anchor="b"/>
          <a:lstStyle>
            <a:lvl1pPr>
              <a:defRPr sz="17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877" y="1317346"/>
            <a:ext cx="4574560" cy="430609"/>
          </a:xfrm>
        </p:spPr>
        <p:txBody>
          <a:bodyPr/>
          <a:lstStyle>
            <a:lvl1pPr marL="0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1pPr>
            <a:lvl2pPr marL="131216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2pPr>
            <a:lvl3pPr marL="262433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3pPr>
            <a:lvl4pPr marL="393649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4pPr>
            <a:lvl5pPr marL="524866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5pPr>
            <a:lvl6pPr marL="656082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6pPr>
            <a:lvl7pPr marL="787298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7pPr>
            <a:lvl8pPr marL="918515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8pPr>
            <a:lvl9pPr marL="1049731" indent="0">
              <a:buNone/>
              <a:defRPr sz="4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6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639" y="524022"/>
            <a:ext cx="2254131" cy="1248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5068" y="524022"/>
            <a:ext cx="2254131" cy="1248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0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04804"/>
            <a:ext cx="4574560" cy="3804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330" y="482556"/>
            <a:ext cx="2243772" cy="236493"/>
          </a:xfrm>
        </p:spPr>
        <p:txBody>
          <a:bodyPr anchor="b"/>
          <a:lstStyle>
            <a:lvl1pPr marL="0" indent="0">
              <a:buNone/>
              <a:defRPr sz="689" b="1"/>
            </a:lvl1pPr>
            <a:lvl2pPr marL="131216" indent="0">
              <a:buNone/>
              <a:defRPr sz="574" b="1"/>
            </a:lvl2pPr>
            <a:lvl3pPr marL="262433" indent="0">
              <a:buNone/>
              <a:defRPr sz="517" b="1"/>
            </a:lvl3pPr>
            <a:lvl4pPr marL="393649" indent="0">
              <a:buNone/>
              <a:defRPr sz="459" b="1"/>
            </a:lvl4pPr>
            <a:lvl5pPr marL="524866" indent="0">
              <a:buNone/>
              <a:defRPr sz="459" b="1"/>
            </a:lvl5pPr>
            <a:lvl6pPr marL="656082" indent="0">
              <a:buNone/>
              <a:defRPr sz="459" b="1"/>
            </a:lvl6pPr>
            <a:lvl7pPr marL="787298" indent="0">
              <a:buNone/>
              <a:defRPr sz="459" b="1"/>
            </a:lvl7pPr>
            <a:lvl8pPr marL="918515" indent="0">
              <a:buNone/>
              <a:defRPr sz="459" b="1"/>
            </a:lvl8pPr>
            <a:lvl9pPr marL="1049731" indent="0">
              <a:buNone/>
              <a:defRPr sz="4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330" y="719049"/>
            <a:ext cx="2243772" cy="105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5068" y="482556"/>
            <a:ext cx="2254822" cy="236493"/>
          </a:xfrm>
        </p:spPr>
        <p:txBody>
          <a:bodyPr anchor="b"/>
          <a:lstStyle>
            <a:lvl1pPr marL="0" indent="0">
              <a:buNone/>
              <a:defRPr sz="689" b="1"/>
            </a:lvl1pPr>
            <a:lvl2pPr marL="131216" indent="0">
              <a:buNone/>
              <a:defRPr sz="574" b="1"/>
            </a:lvl2pPr>
            <a:lvl3pPr marL="262433" indent="0">
              <a:buNone/>
              <a:defRPr sz="517" b="1"/>
            </a:lvl3pPr>
            <a:lvl4pPr marL="393649" indent="0">
              <a:buNone/>
              <a:defRPr sz="459" b="1"/>
            </a:lvl4pPr>
            <a:lvl5pPr marL="524866" indent="0">
              <a:buNone/>
              <a:defRPr sz="459" b="1"/>
            </a:lvl5pPr>
            <a:lvl6pPr marL="656082" indent="0">
              <a:buNone/>
              <a:defRPr sz="459" b="1"/>
            </a:lvl6pPr>
            <a:lvl7pPr marL="787298" indent="0">
              <a:buNone/>
              <a:defRPr sz="459" b="1"/>
            </a:lvl7pPr>
            <a:lvl8pPr marL="918515" indent="0">
              <a:buNone/>
              <a:defRPr sz="459" b="1"/>
            </a:lvl8pPr>
            <a:lvl9pPr marL="1049731" indent="0">
              <a:buNone/>
              <a:defRPr sz="4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5068" y="719049"/>
            <a:ext cx="2254822" cy="105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3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31233"/>
            <a:ext cx="1710626" cy="459317"/>
          </a:xfrm>
        </p:spPr>
        <p:txBody>
          <a:bodyPr anchor="b"/>
          <a:lstStyle>
            <a:lvl1pPr>
              <a:defRPr sz="9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822" y="283428"/>
            <a:ext cx="2685068" cy="1398911"/>
          </a:xfrm>
        </p:spPr>
        <p:txBody>
          <a:bodyPr/>
          <a:lstStyle>
            <a:lvl1pPr>
              <a:defRPr sz="918"/>
            </a:lvl1pPr>
            <a:lvl2pPr>
              <a:defRPr sz="804"/>
            </a:lvl2pPr>
            <a:lvl3pPr>
              <a:defRPr sz="689"/>
            </a:lvl3pPr>
            <a:lvl4pPr>
              <a:defRPr sz="574"/>
            </a:lvl4pPr>
            <a:lvl5pPr>
              <a:defRPr sz="574"/>
            </a:lvl5pPr>
            <a:lvl6pPr>
              <a:defRPr sz="574"/>
            </a:lvl6pPr>
            <a:lvl7pPr>
              <a:defRPr sz="574"/>
            </a:lvl7pPr>
            <a:lvl8pPr>
              <a:defRPr sz="574"/>
            </a:lvl8pPr>
            <a:lvl9pPr>
              <a:defRPr sz="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590550"/>
            <a:ext cx="1710626" cy="1094067"/>
          </a:xfrm>
        </p:spPr>
        <p:txBody>
          <a:bodyPr/>
          <a:lstStyle>
            <a:lvl1pPr marL="0" indent="0">
              <a:buNone/>
              <a:defRPr sz="459"/>
            </a:lvl1pPr>
            <a:lvl2pPr marL="131216" indent="0">
              <a:buNone/>
              <a:defRPr sz="402"/>
            </a:lvl2pPr>
            <a:lvl3pPr marL="262433" indent="0">
              <a:buNone/>
              <a:defRPr sz="344"/>
            </a:lvl3pPr>
            <a:lvl4pPr marL="393649" indent="0">
              <a:buNone/>
              <a:defRPr sz="287"/>
            </a:lvl4pPr>
            <a:lvl5pPr marL="524866" indent="0">
              <a:buNone/>
              <a:defRPr sz="287"/>
            </a:lvl5pPr>
            <a:lvl6pPr marL="656082" indent="0">
              <a:buNone/>
              <a:defRPr sz="287"/>
            </a:lvl6pPr>
            <a:lvl7pPr marL="787298" indent="0">
              <a:buNone/>
              <a:defRPr sz="287"/>
            </a:lvl7pPr>
            <a:lvl8pPr marL="918515" indent="0">
              <a:buNone/>
              <a:defRPr sz="287"/>
            </a:lvl8pPr>
            <a:lvl9pPr marL="1049731" indent="0">
              <a:buNone/>
              <a:defRPr sz="2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4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31233"/>
            <a:ext cx="1710626" cy="459317"/>
          </a:xfrm>
        </p:spPr>
        <p:txBody>
          <a:bodyPr anchor="b"/>
          <a:lstStyle>
            <a:lvl1pPr>
              <a:defRPr sz="9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4822" y="283428"/>
            <a:ext cx="2685068" cy="1398911"/>
          </a:xfrm>
        </p:spPr>
        <p:txBody>
          <a:bodyPr anchor="t"/>
          <a:lstStyle>
            <a:lvl1pPr marL="0" indent="0">
              <a:buNone/>
              <a:defRPr sz="918"/>
            </a:lvl1pPr>
            <a:lvl2pPr marL="131216" indent="0">
              <a:buNone/>
              <a:defRPr sz="804"/>
            </a:lvl2pPr>
            <a:lvl3pPr marL="262433" indent="0">
              <a:buNone/>
              <a:defRPr sz="689"/>
            </a:lvl3pPr>
            <a:lvl4pPr marL="393649" indent="0">
              <a:buNone/>
              <a:defRPr sz="574"/>
            </a:lvl4pPr>
            <a:lvl5pPr marL="524866" indent="0">
              <a:buNone/>
              <a:defRPr sz="574"/>
            </a:lvl5pPr>
            <a:lvl6pPr marL="656082" indent="0">
              <a:buNone/>
              <a:defRPr sz="574"/>
            </a:lvl6pPr>
            <a:lvl7pPr marL="787298" indent="0">
              <a:buNone/>
              <a:defRPr sz="574"/>
            </a:lvl7pPr>
            <a:lvl8pPr marL="918515" indent="0">
              <a:buNone/>
              <a:defRPr sz="574"/>
            </a:lvl8pPr>
            <a:lvl9pPr marL="1049731" indent="0">
              <a:buNone/>
              <a:defRPr sz="5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590550"/>
            <a:ext cx="1710626" cy="1094067"/>
          </a:xfrm>
        </p:spPr>
        <p:txBody>
          <a:bodyPr/>
          <a:lstStyle>
            <a:lvl1pPr marL="0" indent="0">
              <a:buNone/>
              <a:defRPr sz="459"/>
            </a:lvl1pPr>
            <a:lvl2pPr marL="131216" indent="0">
              <a:buNone/>
              <a:defRPr sz="402"/>
            </a:lvl2pPr>
            <a:lvl3pPr marL="262433" indent="0">
              <a:buNone/>
              <a:defRPr sz="344"/>
            </a:lvl3pPr>
            <a:lvl4pPr marL="393649" indent="0">
              <a:buNone/>
              <a:defRPr sz="287"/>
            </a:lvl4pPr>
            <a:lvl5pPr marL="524866" indent="0">
              <a:buNone/>
              <a:defRPr sz="287"/>
            </a:lvl5pPr>
            <a:lvl6pPr marL="656082" indent="0">
              <a:buNone/>
              <a:defRPr sz="287"/>
            </a:lvl6pPr>
            <a:lvl7pPr marL="787298" indent="0">
              <a:buNone/>
              <a:defRPr sz="287"/>
            </a:lvl7pPr>
            <a:lvl8pPr marL="918515" indent="0">
              <a:buNone/>
              <a:defRPr sz="287"/>
            </a:lvl8pPr>
            <a:lvl9pPr marL="1049731" indent="0">
              <a:buNone/>
              <a:defRPr sz="2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8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639" y="104804"/>
            <a:ext cx="4574560" cy="38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639" y="524022"/>
            <a:ext cx="4574560" cy="124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4639" y="1824508"/>
            <a:ext cx="1193364" cy="104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C734-572D-41E3-B33F-97B553EA4E90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897" y="1824508"/>
            <a:ext cx="1790045" cy="104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5835" y="1824508"/>
            <a:ext cx="1193364" cy="104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15E1-CC94-498A-9C06-E52EEB5B5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0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2433" rtl="0" eaLnBrk="1" latinLnBrk="0" hangingPunct="1">
        <a:lnSpc>
          <a:spcPct val="90000"/>
        </a:lnSpc>
        <a:spcBef>
          <a:spcPct val="0"/>
        </a:spcBef>
        <a:buNone/>
        <a:defRPr sz="12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608" indent="-65608" algn="l" defTabSz="262433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1pPr>
      <a:lvl2pPr marL="196825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89" kern="1200">
          <a:solidFill>
            <a:schemeClr val="tx1"/>
          </a:solidFill>
          <a:latin typeface="+mn-lt"/>
          <a:ea typeface="+mn-ea"/>
          <a:cs typeface="+mn-cs"/>
        </a:defRPr>
      </a:lvl2pPr>
      <a:lvl3pPr marL="328041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4" kern="1200">
          <a:solidFill>
            <a:schemeClr val="tx1"/>
          </a:solidFill>
          <a:latin typeface="+mn-lt"/>
          <a:ea typeface="+mn-ea"/>
          <a:cs typeface="+mn-cs"/>
        </a:defRPr>
      </a:lvl3pPr>
      <a:lvl4pPr marL="459257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90474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721690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852907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84123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115339" indent="-65608" algn="l" defTabSz="262433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1pPr>
      <a:lvl2pPr marL="131216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2pPr>
      <a:lvl3pPr marL="262433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3pPr>
      <a:lvl4pPr marL="393649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24866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656082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787298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18515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049731" algn="l" defTabSz="262433" rtl="0" eaLnBrk="1" latinLnBrk="0" hangingPunct="1">
        <a:defRPr sz="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FEFEDD7-1598-A158-796C-956B65B8CEC0}"/>
              </a:ext>
            </a:extLst>
          </p:cNvPr>
          <p:cNvGrpSpPr/>
          <p:nvPr/>
        </p:nvGrpSpPr>
        <p:grpSpPr>
          <a:xfrm>
            <a:off x="26393" y="-56680"/>
            <a:ext cx="5369625" cy="2012480"/>
            <a:chOff x="455018" y="-63534"/>
            <a:chExt cx="5369625" cy="2012480"/>
          </a:xfrm>
        </p:grpSpPr>
        <p:sp>
          <p:nvSpPr>
            <p:cNvPr id="35" name="文本框 9">
              <a:extLst>
                <a:ext uri="{FF2B5EF4-FFF2-40B4-BE49-F238E27FC236}">
                  <a16:creationId xmlns:a16="http://schemas.microsoft.com/office/drawing/2014/main" id="{DB2CA21B-15CF-89F3-1E6D-14B59F52EAE3}"/>
                </a:ext>
              </a:extLst>
            </p:cNvPr>
            <p:cNvSpPr txBox="1"/>
            <p:nvPr/>
          </p:nvSpPr>
          <p:spPr>
            <a:xfrm>
              <a:off x="3505387" y="-2004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(b)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pic>
          <p:nvPicPr>
            <p:cNvPr id="36" name="图片 22">
              <a:extLst>
                <a:ext uri="{FF2B5EF4-FFF2-40B4-BE49-F238E27FC236}">
                  <a16:creationId xmlns:a16="http://schemas.microsoft.com/office/drawing/2014/main" id="{E3AA082E-C207-619F-6B9C-38C5527B2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774" t="15842" r="11220" b="14014"/>
            <a:stretch/>
          </p:blipFill>
          <p:spPr>
            <a:xfrm>
              <a:off x="5292679" y="442260"/>
              <a:ext cx="274028" cy="1253488"/>
            </a:xfrm>
            <a:prstGeom prst="rect">
              <a:avLst/>
            </a:prstGeom>
          </p:spPr>
        </p:pic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355EEDC0-9585-CF19-264F-A4FD04F31136}"/>
                </a:ext>
              </a:extLst>
            </p:cNvPr>
            <p:cNvSpPr txBox="1"/>
            <p:nvPr/>
          </p:nvSpPr>
          <p:spPr>
            <a:xfrm>
              <a:off x="3807977" y="-63534"/>
              <a:ext cx="14847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IBF TIF</a:t>
              </a:r>
            </a:p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 FWHM = 4 mm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pic>
          <p:nvPicPr>
            <p:cNvPr id="38" name="图片 7">
              <a:extLst>
                <a:ext uri="{FF2B5EF4-FFF2-40B4-BE49-F238E27FC236}">
                  <a16:creationId xmlns:a16="http://schemas.microsoft.com/office/drawing/2014/main" id="{0FD68AC6-E089-0B2B-0E39-CDC3FD1AAC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131" t="15842" r="20771" b="14014"/>
            <a:stretch/>
          </p:blipFill>
          <p:spPr>
            <a:xfrm>
              <a:off x="3996536" y="437902"/>
              <a:ext cx="1241437" cy="1253488"/>
            </a:xfrm>
            <a:prstGeom prst="rect">
              <a:avLst/>
            </a:prstGeom>
          </p:spPr>
        </p:pic>
        <p:sp>
          <p:nvSpPr>
            <p:cNvPr id="39" name="文本框 9">
              <a:extLst>
                <a:ext uri="{FF2B5EF4-FFF2-40B4-BE49-F238E27FC236}">
                  <a16:creationId xmlns:a16="http://schemas.microsoft.com/office/drawing/2014/main" id="{C299F469-7279-DBD5-3246-A9958DC62BAD}"/>
                </a:ext>
              </a:extLst>
            </p:cNvPr>
            <p:cNvSpPr txBox="1"/>
            <p:nvPr/>
          </p:nvSpPr>
          <p:spPr>
            <a:xfrm>
              <a:off x="5163824" y="213465"/>
              <a:ext cx="530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[nm]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9">
              <a:extLst>
                <a:ext uri="{FF2B5EF4-FFF2-40B4-BE49-F238E27FC236}">
                  <a16:creationId xmlns:a16="http://schemas.microsoft.com/office/drawing/2014/main" id="{83A17D3F-1DFD-6016-3B55-A04A59027750}"/>
                </a:ext>
              </a:extLst>
            </p:cNvPr>
            <p:cNvSpPr txBox="1"/>
            <p:nvPr/>
          </p:nvSpPr>
          <p:spPr>
            <a:xfrm>
              <a:off x="5389333" y="1416740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9">
              <a:extLst>
                <a:ext uri="{FF2B5EF4-FFF2-40B4-BE49-F238E27FC236}">
                  <a16:creationId xmlns:a16="http://schemas.microsoft.com/office/drawing/2014/main" id="{0A052E7B-A0D4-F46A-99B4-044BB678E84C}"/>
                </a:ext>
              </a:extLst>
            </p:cNvPr>
            <p:cNvSpPr txBox="1"/>
            <p:nvPr/>
          </p:nvSpPr>
          <p:spPr>
            <a:xfrm>
              <a:off x="5397669" y="384082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8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11">
              <a:extLst>
                <a:ext uri="{FF2B5EF4-FFF2-40B4-BE49-F238E27FC236}">
                  <a16:creationId xmlns:a16="http://schemas.microsoft.com/office/drawing/2014/main" id="{98B0E893-B951-2C32-7BF2-A4168364506D}"/>
                </a:ext>
              </a:extLst>
            </p:cNvPr>
            <p:cNvCxnSpPr>
              <a:cxnSpLocks/>
            </p:cNvCxnSpPr>
            <p:nvPr/>
          </p:nvCxnSpPr>
          <p:spPr>
            <a:xfrm>
              <a:off x="4034791" y="1674325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12">
              <a:extLst>
                <a:ext uri="{FF2B5EF4-FFF2-40B4-BE49-F238E27FC236}">
                  <a16:creationId xmlns:a16="http://schemas.microsoft.com/office/drawing/2014/main" id="{E5DE06A3-399C-3F9D-27BC-72130FB45551}"/>
                </a:ext>
              </a:extLst>
            </p:cNvPr>
            <p:cNvCxnSpPr>
              <a:cxnSpLocks/>
            </p:cNvCxnSpPr>
            <p:nvPr/>
          </p:nvCxnSpPr>
          <p:spPr>
            <a:xfrm>
              <a:off x="5191359" y="1674325"/>
              <a:ext cx="0" cy="215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13">
              <a:extLst>
                <a:ext uri="{FF2B5EF4-FFF2-40B4-BE49-F238E27FC236}">
                  <a16:creationId xmlns:a16="http://schemas.microsoft.com/office/drawing/2014/main" id="{83BE5C2A-149B-D80E-BAD7-7687E161F8A9}"/>
                </a:ext>
              </a:extLst>
            </p:cNvPr>
            <p:cNvCxnSpPr>
              <a:cxnSpLocks/>
            </p:cNvCxnSpPr>
            <p:nvPr/>
          </p:nvCxnSpPr>
          <p:spPr>
            <a:xfrm>
              <a:off x="4034791" y="1832643"/>
              <a:ext cx="11565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9">
              <a:extLst>
                <a:ext uri="{FF2B5EF4-FFF2-40B4-BE49-F238E27FC236}">
                  <a16:creationId xmlns:a16="http://schemas.microsoft.com/office/drawing/2014/main" id="{D50C9826-3D5E-FAF3-A4CE-A99C99CA42B2}"/>
                </a:ext>
              </a:extLst>
            </p:cNvPr>
            <p:cNvSpPr txBox="1"/>
            <p:nvPr/>
          </p:nvSpPr>
          <p:spPr>
            <a:xfrm>
              <a:off x="4025721" y="1581583"/>
              <a:ext cx="11656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 mm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15">
              <a:extLst>
                <a:ext uri="{FF2B5EF4-FFF2-40B4-BE49-F238E27FC236}">
                  <a16:creationId xmlns:a16="http://schemas.microsoft.com/office/drawing/2014/main" id="{5B3728C9-8BE0-9064-8CC5-AFC8819D54C9}"/>
                </a:ext>
              </a:extLst>
            </p:cNvPr>
            <p:cNvCxnSpPr>
              <a:cxnSpLocks/>
            </p:cNvCxnSpPr>
            <p:nvPr/>
          </p:nvCxnSpPr>
          <p:spPr>
            <a:xfrm>
              <a:off x="3783095" y="1645610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16">
              <a:extLst>
                <a:ext uri="{FF2B5EF4-FFF2-40B4-BE49-F238E27FC236}">
                  <a16:creationId xmlns:a16="http://schemas.microsoft.com/office/drawing/2014/main" id="{60D86269-E746-534C-D1FC-9EABA834B921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484295"/>
              <a:ext cx="2135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7">
              <a:extLst>
                <a:ext uri="{FF2B5EF4-FFF2-40B4-BE49-F238E27FC236}">
                  <a16:creationId xmlns:a16="http://schemas.microsoft.com/office/drawing/2014/main" id="{7E478D93-12FF-12D8-B7D9-01A95465F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407" y="484295"/>
              <a:ext cx="0" cy="116077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9">
              <a:extLst>
                <a:ext uri="{FF2B5EF4-FFF2-40B4-BE49-F238E27FC236}">
                  <a16:creationId xmlns:a16="http://schemas.microsoft.com/office/drawing/2014/main" id="{C5CF3A31-476B-36B7-57EB-CB337CE010BE}"/>
                </a:ext>
              </a:extLst>
            </p:cNvPr>
            <p:cNvSpPr txBox="1"/>
            <p:nvPr/>
          </p:nvSpPr>
          <p:spPr>
            <a:xfrm rot="16200000">
              <a:off x="3200718" y="910789"/>
              <a:ext cx="11607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cs typeface="Times New Roman" panose="02020603050405020304" pitchFamily="18" charset="0"/>
                </a:rPr>
                <a:t>10 mm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pic>
          <p:nvPicPr>
            <p:cNvPr id="50" name="Picture 3">
              <a:extLst>
                <a:ext uri="{FF2B5EF4-FFF2-40B4-BE49-F238E27FC236}">
                  <a16:creationId xmlns:a16="http://schemas.microsoft.com/office/drawing/2014/main" id="{96994F59-EF81-E48F-5010-F5CC2F84F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18" t="14323" r="33877"/>
            <a:stretch/>
          </p:blipFill>
          <p:spPr>
            <a:xfrm rot="5400000">
              <a:off x="947082" y="-492551"/>
              <a:ext cx="1949435" cy="2933560"/>
            </a:xfrm>
            <a:prstGeom prst="rect">
              <a:avLst/>
            </a:prstGeom>
          </p:spPr>
        </p:pic>
        <p:cxnSp>
          <p:nvCxnSpPr>
            <p:cNvPr id="51" name="直接箭头连接符 6">
              <a:extLst>
                <a:ext uri="{FF2B5EF4-FFF2-40B4-BE49-F238E27FC236}">
                  <a16:creationId xmlns:a16="http://schemas.microsoft.com/office/drawing/2014/main" id="{66466627-B524-EB02-9E77-0C960C936C5F}"/>
                </a:ext>
              </a:extLst>
            </p:cNvPr>
            <p:cNvCxnSpPr>
              <a:cxnSpLocks/>
              <a:stCxn id="52" idx="6"/>
              <a:endCxn id="49" idx="0"/>
            </p:cNvCxnSpPr>
            <p:nvPr/>
          </p:nvCxnSpPr>
          <p:spPr>
            <a:xfrm flipV="1">
              <a:off x="1953800" y="1064677"/>
              <a:ext cx="1673413" cy="1"/>
            </a:xfrm>
            <a:prstGeom prst="straightConnector1">
              <a:avLst/>
            </a:prstGeom>
            <a:ln w="15875">
              <a:solidFill>
                <a:srgbClr val="001A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20">
              <a:extLst>
                <a:ext uri="{FF2B5EF4-FFF2-40B4-BE49-F238E27FC236}">
                  <a16:creationId xmlns:a16="http://schemas.microsoft.com/office/drawing/2014/main" id="{98A4790E-412E-22F2-EF00-C7F114513E2E}"/>
                </a:ext>
              </a:extLst>
            </p:cNvPr>
            <p:cNvSpPr/>
            <p:nvPr/>
          </p:nvSpPr>
          <p:spPr>
            <a:xfrm>
              <a:off x="1333451" y="756358"/>
              <a:ext cx="620349" cy="616639"/>
            </a:xfrm>
            <a:prstGeom prst="ellipse">
              <a:avLst/>
            </a:prstGeom>
            <a:noFill/>
            <a:ln w="28575">
              <a:solidFill>
                <a:srgbClr val="001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9">
              <a:extLst>
                <a:ext uri="{FF2B5EF4-FFF2-40B4-BE49-F238E27FC236}">
                  <a16:creationId xmlns:a16="http://schemas.microsoft.com/office/drawing/2014/main" id="{D707F1A5-029C-8F64-CF05-CE85A48355AF}"/>
                </a:ext>
              </a:extLst>
            </p:cNvPr>
            <p:cNvSpPr txBox="1"/>
            <p:nvPr/>
          </p:nvSpPr>
          <p:spPr>
            <a:xfrm>
              <a:off x="455018" y="-55089"/>
              <a:ext cx="39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(a)</a:t>
              </a:r>
              <a:endParaRPr lang="zh-CN" altLang="en-US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12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22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Tianyi Wang</cp:lastModifiedBy>
  <cp:revision>10</cp:revision>
  <dcterms:created xsi:type="dcterms:W3CDTF">2022-08-30T14:45:01Z</dcterms:created>
  <dcterms:modified xsi:type="dcterms:W3CDTF">2022-09-01T15:47:43Z</dcterms:modified>
</cp:coreProperties>
</file>