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68" r:id="rId3"/>
  </p:sldIdLst>
  <p:sldSz cx="9118600" cy="4535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D95319"/>
    <a:srgbClr val="0072B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825" y="742266"/>
            <a:ext cx="6838950" cy="1579022"/>
          </a:xfrm>
        </p:spPr>
        <p:txBody>
          <a:bodyPr anchor="b"/>
          <a:lstStyle>
            <a:lvl1pPr algn="ctr">
              <a:defRPr sz="39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825" y="2382181"/>
            <a:ext cx="6838950" cy="1095026"/>
          </a:xfrm>
        </p:spPr>
        <p:txBody>
          <a:bodyPr/>
          <a:lstStyle>
            <a:lvl1pPr marL="0" indent="0" algn="ctr">
              <a:buNone/>
              <a:defRPr sz="1587"/>
            </a:lvl1pPr>
            <a:lvl2pPr marL="302346" indent="0" algn="ctr">
              <a:buNone/>
              <a:defRPr sz="1323"/>
            </a:lvl2pPr>
            <a:lvl3pPr marL="604693" indent="0" algn="ctr">
              <a:buNone/>
              <a:defRPr sz="1190"/>
            </a:lvl3pPr>
            <a:lvl4pPr marL="907039" indent="0" algn="ctr">
              <a:buNone/>
              <a:defRPr sz="1058"/>
            </a:lvl4pPr>
            <a:lvl5pPr marL="1209385" indent="0" algn="ctr">
              <a:buNone/>
              <a:defRPr sz="1058"/>
            </a:lvl5pPr>
            <a:lvl6pPr marL="1511732" indent="0" algn="ctr">
              <a:buNone/>
              <a:defRPr sz="1058"/>
            </a:lvl6pPr>
            <a:lvl7pPr marL="1814078" indent="0" algn="ctr">
              <a:buNone/>
              <a:defRPr sz="1058"/>
            </a:lvl7pPr>
            <a:lvl8pPr marL="2116425" indent="0" algn="ctr">
              <a:buNone/>
              <a:defRPr sz="1058"/>
            </a:lvl8pPr>
            <a:lvl9pPr marL="2418771" indent="0" algn="ctr">
              <a:buNone/>
              <a:defRPr sz="105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4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498" y="241473"/>
            <a:ext cx="1966198" cy="384361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6904" y="241473"/>
            <a:ext cx="5784612" cy="38436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4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54" y="1130723"/>
            <a:ext cx="7864793" cy="1886637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154" y="3035208"/>
            <a:ext cx="7864793" cy="992138"/>
          </a:xfrm>
        </p:spPr>
        <p:txBody>
          <a:bodyPr/>
          <a:lstStyle>
            <a:lvl1pPr marL="0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1pPr>
            <a:lvl2pPr marL="30234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2pPr>
            <a:lvl3pPr marL="604693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3pPr>
            <a:lvl4pPr marL="907039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4pPr>
            <a:lvl5pPr marL="1209385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5pPr>
            <a:lvl6pPr marL="1511732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6pPr>
            <a:lvl7pPr marL="1814078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7pPr>
            <a:lvl8pPr marL="2116425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8pPr>
            <a:lvl9pPr marL="2418771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4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6904" y="1207364"/>
            <a:ext cx="3875405" cy="287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291" y="1207364"/>
            <a:ext cx="3875405" cy="287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1" y="241473"/>
            <a:ext cx="7864793" cy="8766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92" y="1111825"/>
            <a:ext cx="3857595" cy="544888"/>
          </a:xfrm>
        </p:spPr>
        <p:txBody>
          <a:bodyPr anchor="b"/>
          <a:lstStyle>
            <a:lvl1pPr marL="0" indent="0">
              <a:buNone/>
              <a:defRPr sz="1587" b="1"/>
            </a:lvl1pPr>
            <a:lvl2pPr marL="302346" indent="0">
              <a:buNone/>
              <a:defRPr sz="1323" b="1"/>
            </a:lvl2pPr>
            <a:lvl3pPr marL="604693" indent="0">
              <a:buNone/>
              <a:defRPr sz="1190" b="1"/>
            </a:lvl3pPr>
            <a:lvl4pPr marL="907039" indent="0">
              <a:buNone/>
              <a:defRPr sz="1058" b="1"/>
            </a:lvl4pPr>
            <a:lvl5pPr marL="1209385" indent="0">
              <a:buNone/>
              <a:defRPr sz="1058" b="1"/>
            </a:lvl5pPr>
            <a:lvl6pPr marL="1511732" indent="0">
              <a:buNone/>
              <a:defRPr sz="1058" b="1"/>
            </a:lvl6pPr>
            <a:lvl7pPr marL="1814078" indent="0">
              <a:buNone/>
              <a:defRPr sz="1058" b="1"/>
            </a:lvl7pPr>
            <a:lvl8pPr marL="2116425" indent="0">
              <a:buNone/>
              <a:defRPr sz="1058" b="1"/>
            </a:lvl8pPr>
            <a:lvl9pPr marL="2418771" indent="0">
              <a:buNone/>
              <a:defRPr sz="10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92" y="1656713"/>
            <a:ext cx="3857595" cy="2436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6291" y="1111825"/>
            <a:ext cx="3876593" cy="544888"/>
          </a:xfrm>
        </p:spPr>
        <p:txBody>
          <a:bodyPr anchor="b"/>
          <a:lstStyle>
            <a:lvl1pPr marL="0" indent="0">
              <a:buNone/>
              <a:defRPr sz="1587" b="1"/>
            </a:lvl1pPr>
            <a:lvl2pPr marL="302346" indent="0">
              <a:buNone/>
              <a:defRPr sz="1323" b="1"/>
            </a:lvl2pPr>
            <a:lvl3pPr marL="604693" indent="0">
              <a:buNone/>
              <a:defRPr sz="1190" b="1"/>
            </a:lvl3pPr>
            <a:lvl4pPr marL="907039" indent="0">
              <a:buNone/>
              <a:defRPr sz="1058" b="1"/>
            </a:lvl4pPr>
            <a:lvl5pPr marL="1209385" indent="0">
              <a:buNone/>
              <a:defRPr sz="1058" b="1"/>
            </a:lvl5pPr>
            <a:lvl6pPr marL="1511732" indent="0">
              <a:buNone/>
              <a:defRPr sz="1058" b="1"/>
            </a:lvl6pPr>
            <a:lvl7pPr marL="1814078" indent="0">
              <a:buNone/>
              <a:defRPr sz="1058" b="1"/>
            </a:lvl7pPr>
            <a:lvl8pPr marL="2116425" indent="0">
              <a:buNone/>
              <a:defRPr sz="1058" b="1"/>
            </a:lvl8pPr>
            <a:lvl9pPr marL="2418771" indent="0">
              <a:buNone/>
              <a:defRPr sz="10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291" y="1656713"/>
            <a:ext cx="3876593" cy="2436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2" y="302366"/>
            <a:ext cx="2940986" cy="1058281"/>
          </a:xfrm>
        </p:spPr>
        <p:txBody>
          <a:bodyPr anchor="b"/>
          <a:lstStyle>
            <a:lvl1pPr>
              <a:defRPr sz="21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593" y="653027"/>
            <a:ext cx="4616291" cy="3223136"/>
          </a:xfrm>
        </p:spPr>
        <p:txBody>
          <a:bodyPr/>
          <a:lstStyle>
            <a:lvl1pPr>
              <a:defRPr sz="2116"/>
            </a:lvl1pPr>
            <a:lvl2pPr>
              <a:defRPr sz="1852"/>
            </a:lvl2pPr>
            <a:lvl3pPr>
              <a:defRPr sz="1587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092" y="1360646"/>
            <a:ext cx="2940986" cy="2520766"/>
          </a:xfrm>
        </p:spPr>
        <p:txBody>
          <a:bodyPr/>
          <a:lstStyle>
            <a:lvl1pPr marL="0" indent="0">
              <a:buNone/>
              <a:defRPr sz="1058"/>
            </a:lvl1pPr>
            <a:lvl2pPr marL="302346" indent="0">
              <a:buNone/>
              <a:defRPr sz="926"/>
            </a:lvl2pPr>
            <a:lvl3pPr marL="604693" indent="0">
              <a:buNone/>
              <a:defRPr sz="794"/>
            </a:lvl3pPr>
            <a:lvl4pPr marL="907039" indent="0">
              <a:buNone/>
              <a:defRPr sz="661"/>
            </a:lvl4pPr>
            <a:lvl5pPr marL="1209385" indent="0">
              <a:buNone/>
              <a:defRPr sz="661"/>
            </a:lvl5pPr>
            <a:lvl6pPr marL="1511732" indent="0">
              <a:buNone/>
              <a:defRPr sz="661"/>
            </a:lvl6pPr>
            <a:lvl7pPr marL="1814078" indent="0">
              <a:buNone/>
              <a:defRPr sz="661"/>
            </a:lvl7pPr>
            <a:lvl8pPr marL="2116425" indent="0">
              <a:buNone/>
              <a:defRPr sz="661"/>
            </a:lvl8pPr>
            <a:lvl9pPr marL="2418771" indent="0">
              <a:buNone/>
              <a:defRPr sz="66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2" y="302366"/>
            <a:ext cx="2940986" cy="1058281"/>
          </a:xfrm>
        </p:spPr>
        <p:txBody>
          <a:bodyPr anchor="b"/>
          <a:lstStyle>
            <a:lvl1pPr>
              <a:defRPr sz="21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76593" y="653027"/>
            <a:ext cx="4616291" cy="3223136"/>
          </a:xfrm>
        </p:spPr>
        <p:txBody>
          <a:bodyPr anchor="t"/>
          <a:lstStyle>
            <a:lvl1pPr marL="0" indent="0">
              <a:buNone/>
              <a:defRPr sz="2116"/>
            </a:lvl1pPr>
            <a:lvl2pPr marL="302346" indent="0">
              <a:buNone/>
              <a:defRPr sz="1852"/>
            </a:lvl2pPr>
            <a:lvl3pPr marL="604693" indent="0">
              <a:buNone/>
              <a:defRPr sz="1587"/>
            </a:lvl3pPr>
            <a:lvl4pPr marL="907039" indent="0">
              <a:buNone/>
              <a:defRPr sz="1323"/>
            </a:lvl4pPr>
            <a:lvl5pPr marL="1209385" indent="0">
              <a:buNone/>
              <a:defRPr sz="1323"/>
            </a:lvl5pPr>
            <a:lvl6pPr marL="1511732" indent="0">
              <a:buNone/>
              <a:defRPr sz="1323"/>
            </a:lvl6pPr>
            <a:lvl7pPr marL="1814078" indent="0">
              <a:buNone/>
              <a:defRPr sz="1323"/>
            </a:lvl7pPr>
            <a:lvl8pPr marL="2116425" indent="0">
              <a:buNone/>
              <a:defRPr sz="1323"/>
            </a:lvl8pPr>
            <a:lvl9pPr marL="2418771" indent="0">
              <a:buNone/>
              <a:defRPr sz="13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092" y="1360646"/>
            <a:ext cx="2940986" cy="2520766"/>
          </a:xfrm>
        </p:spPr>
        <p:txBody>
          <a:bodyPr/>
          <a:lstStyle>
            <a:lvl1pPr marL="0" indent="0">
              <a:buNone/>
              <a:defRPr sz="1058"/>
            </a:lvl1pPr>
            <a:lvl2pPr marL="302346" indent="0">
              <a:buNone/>
              <a:defRPr sz="926"/>
            </a:lvl2pPr>
            <a:lvl3pPr marL="604693" indent="0">
              <a:buNone/>
              <a:defRPr sz="794"/>
            </a:lvl3pPr>
            <a:lvl4pPr marL="907039" indent="0">
              <a:buNone/>
              <a:defRPr sz="661"/>
            </a:lvl4pPr>
            <a:lvl5pPr marL="1209385" indent="0">
              <a:buNone/>
              <a:defRPr sz="661"/>
            </a:lvl5pPr>
            <a:lvl6pPr marL="1511732" indent="0">
              <a:buNone/>
              <a:defRPr sz="661"/>
            </a:lvl6pPr>
            <a:lvl7pPr marL="1814078" indent="0">
              <a:buNone/>
              <a:defRPr sz="661"/>
            </a:lvl7pPr>
            <a:lvl8pPr marL="2116425" indent="0">
              <a:buNone/>
              <a:defRPr sz="661"/>
            </a:lvl8pPr>
            <a:lvl9pPr marL="2418771" indent="0">
              <a:buNone/>
              <a:defRPr sz="66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6904" y="241473"/>
            <a:ext cx="7864793" cy="876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904" y="1207364"/>
            <a:ext cx="7864793" cy="287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6904" y="4203726"/>
            <a:ext cx="2051685" cy="241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536" y="4203726"/>
            <a:ext cx="3077528" cy="241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0011" y="4203726"/>
            <a:ext cx="2051685" cy="241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3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4693" rtl="0" eaLnBrk="1" latinLnBrk="0" hangingPunct="1">
        <a:lnSpc>
          <a:spcPct val="90000"/>
        </a:lnSpc>
        <a:spcBef>
          <a:spcPct val="0"/>
        </a:spcBef>
        <a:buNone/>
        <a:defRPr sz="2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173" indent="-151173" algn="l" defTabSz="604693" rtl="0" eaLnBrk="1" latinLnBrk="0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1pPr>
      <a:lvl2pPr marL="453520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755866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58212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4pPr>
      <a:lvl5pPr marL="1360559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5pPr>
      <a:lvl6pPr marL="1662905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251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7pPr>
      <a:lvl8pPr marL="2267598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8pPr>
      <a:lvl9pPr marL="2569944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1pPr>
      <a:lvl2pPr marL="302346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2pPr>
      <a:lvl3pPr marL="604693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3pPr>
      <a:lvl4pPr marL="907039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4pPr>
      <a:lvl5pPr marL="1209385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5pPr>
      <a:lvl6pPr marL="1511732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6pPr>
      <a:lvl7pPr marL="1814078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7pPr>
      <a:lvl8pPr marL="2116425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8pPr>
      <a:lvl9pPr marL="2418771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8">
            <a:extLst>
              <a:ext uri="{FF2B5EF4-FFF2-40B4-BE49-F238E27FC236}">
                <a16:creationId xmlns:a16="http://schemas.microsoft.com/office/drawing/2014/main" id="{A74F0220-AB09-8DC0-A2D2-C70B87F82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05" t="81816" r="21711" b="4854"/>
          <a:stretch/>
        </p:blipFill>
        <p:spPr>
          <a:xfrm>
            <a:off x="6349785" y="2991416"/>
            <a:ext cx="2440369" cy="500063"/>
          </a:xfrm>
          <a:prstGeom prst="rect">
            <a:avLst/>
          </a:prstGeom>
        </p:spPr>
      </p:pic>
      <p:pic>
        <p:nvPicPr>
          <p:cNvPr id="20" name="Picture 35">
            <a:extLst>
              <a:ext uri="{FF2B5EF4-FFF2-40B4-BE49-F238E27FC236}">
                <a16:creationId xmlns:a16="http://schemas.microsoft.com/office/drawing/2014/main" id="{C2A1A44A-3305-DBB4-8C8D-48BB4EDB4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3" t="6892" r="36008" b="45489"/>
          <a:stretch/>
        </p:blipFill>
        <p:spPr>
          <a:xfrm>
            <a:off x="409221" y="147677"/>
            <a:ext cx="5001721" cy="329182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FA26B8-F34F-38E1-CF9B-2E8C3A10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968" y="370395"/>
            <a:ext cx="2860000" cy="214500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4F70FE0F-EEC6-DF08-09AC-C343D4725693}"/>
              </a:ext>
            </a:extLst>
          </p:cNvPr>
          <p:cNvGrpSpPr/>
          <p:nvPr/>
        </p:nvGrpSpPr>
        <p:grpSpPr>
          <a:xfrm>
            <a:off x="7524665" y="1592275"/>
            <a:ext cx="166688" cy="204790"/>
            <a:chOff x="9446697" y="4511180"/>
            <a:chExt cx="166688" cy="20479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60F8AC4-3C9F-4D77-F915-DA617E0AE7B4}"/>
                </a:ext>
              </a:extLst>
            </p:cNvPr>
            <p:cNvCxnSpPr>
              <a:cxnSpLocks/>
            </p:cNvCxnSpPr>
            <p:nvPr/>
          </p:nvCxnSpPr>
          <p:spPr>
            <a:xfrm>
              <a:off x="9446697" y="4523087"/>
              <a:ext cx="166688" cy="5070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D5C9E80-40BC-8660-771A-152CBB447F2E}"/>
                </a:ext>
              </a:extLst>
            </p:cNvPr>
            <p:cNvCxnSpPr>
              <a:cxnSpLocks/>
            </p:cNvCxnSpPr>
            <p:nvPr/>
          </p:nvCxnSpPr>
          <p:spPr>
            <a:xfrm>
              <a:off x="9599098" y="4554045"/>
              <a:ext cx="0" cy="16192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BA21D50-2B92-6379-B557-08DB4703DAA7}"/>
                </a:ext>
              </a:extLst>
            </p:cNvPr>
            <p:cNvCxnSpPr>
              <a:cxnSpLocks/>
            </p:cNvCxnSpPr>
            <p:nvPr/>
          </p:nvCxnSpPr>
          <p:spPr>
            <a:xfrm>
              <a:off x="9460984" y="4511180"/>
              <a:ext cx="0" cy="16192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DD5804D-B333-F6FA-2055-00402787AAC0}"/>
                </a:ext>
              </a:extLst>
            </p:cNvPr>
            <p:cNvCxnSpPr>
              <a:cxnSpLocks/>
            </p:cNvCxnSpPr>
            <p:nvPr/>
          </p:nvCxnSpPr>
          <p:spPr>
            <a:xfrm>
              <a:off x="9446697" y="4650133"/>
              <a:ext cx="166688" cy="5070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42">
            <a:extLst>
              <a:ext uri="{FF2B5EF4-FFF2-40B4-BE49-F238E27FC236}">
                <a16:creationId xmlns:a16="http://schemas.microsoft.com/office/drawing/2014/main" id="{C1F35941-8CBA-C8E7-3CC6-77953864F4B6}"/>
              </a:ext>
            </a:extLst>
          </p:cNvPr>
          <p:cNvCxnSpPr>
            <a:cxnSpLocks/>
          </p:cNvCxnSpPr>
          <p:nvPr/>
        </p:nvCxnSpPr>
        <p:spPr>
          <a:xfrm flipH="1" flipV="1">
            <a:off x="5421048" y="119534"/>
            <a:ext cx="2103619" cy="154726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41">
            <a:extLst>
              <a:ext uri="{FF2B5EF4-FFF2-40B4-BE49-F238E27FC236}">
                <a16:creationId xmlns:a16="http://schemas.microsoft.com/office/drawing/2014/main" id="{40887B9A-1830-3BE2-95E3-54578DC98553}"/>
              </a:ext>
            </a:extLst>
          </p:cNvPr>
          <p:cNvCxnSpPr>
            <a:cxnSpLocks/>
          </p:cNvCxnSpPr>
          <p:nvPr/>
        </p:nvCxnSpPr>
        <p:spPr>
          <a:xfrm flipH="1">
            <a:off x="5441955" y="1666796"/>
            <a:ext cx="2082710" cy="177270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B4AF8C-8332-512A-1E6D-100015511A4C}"/>
              </a:ext>
            </a:extLst>
          </p:cNvPr>
          <p:cNvCxnSpPr>
            <a:cxnSpLocks/>
          </p:cNvCxnSpPr>
          <p:nvPr/>
        </p:nvCxnSpPr>
        <p:spPr>
          <a:xfrm>
            <a:off x="7243173" y="2017147"/>
            <a:ext cx="396566" cy="29611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D227905-5C03-BB42-994A-96474C16F632}"/>
              </a:ext>
            </a:extLst>
          </p:cNvPr>
          <p:cNvCxnSpPr>
            <a:cxnSpLocks/>
          </p:cNvCxnSpPr>
          <p:nvPr/>
        </p:nvCxnSpPr>
        <p:spPr>
          <a:xfrm flipV="1">
            <a:off x="7243173" y="1519745"/>
            <a:ext cx="0" cy="51260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18">
            <a:extLst>
              <a:ext uri="{FF2B5EF4-FFF2-40B4-BE49-F238E27FC236}">
                <a16:creationId xmlns:a16="http://schemas.microsoft.com/office/drawing/2014/main" id="{9D322E9A-9A14-1CC6-2E89-CA3913D1D6B1}"/>
              </a:ext>
            </a:extLst>
          </p:cNvPr>
          <p:cNvSpPr txBox="1"/>
          <p:nvPr/>
        </p:nvSpPr>
        <p:spPr>
          <a:xfrm>
            <a:off x="7455195" y="2169751"/>
            <a:ext cx="31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1" name="TextBox 118">
            <a:extLst>
              <a:ext uri="{FF2B5EF4-FFF2-40B4-BE49-F238E27FC236}">
                <a16:creationId xmlns:a16="http://schemas.microsoft.com/office/drawing/2014/main" id="{8772760A-DF21-6481-294D-6F527B8C8070}"/>
              </a:ext>
            </a:extLst>
          </p:cNvPr>
          <p:cNvSpPr txBox="1"/>
          <p:nvPr/>
        </p:nvSpPr>
        <p:spPr>
          <a:xfrm>
            <a:off x="6948553" y="1273891"/>
            <a:ext cx="31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03F018-9B48-D4A2-544D-9AC046C54063}"/>
                  </a:ext>
                </a:extLst>
              </p:cNvPr>
              <p:cNvSpPr txBox="1"/>
              <p:nvPr/>
            </p:nvSpPr>
            <p:spPr>
              <a:xfrm>
                <a:off x="1993571" y="3732266"/>
                <a:ext cx="534056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03F018-9B48-D4A2-544D-9AC046C5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71" y="3732266"/>
                <a:ext cx="534056" cy="349070"/>
              </a:xfrm>
              <a:prstGeom prst="rect">
                <a:avLst/>
              </a:prstGeom>
              <a:blipFill>
                <a:blip r:embed="rId4"/>
                <a:stretch>
                  <a:fillRect l="-11364" r="-4545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6E79DE-94DB-3472-FA58-DBD3F7CC9A92}"/>
                  </a:ext>
                </a:extLst>
              </p:cNvPr>
              <p:cNvSpPr txBox="1"/>
              <p:nvPr/>
            </p:nvSpPr>
            <p:spPr>
              <a:xfrm>
                <a:off x="2745746" y="3778608"/>
                <a:ext cx="505908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6E79DE-94DB-3472-FA58-DBD3F7CC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46" y="3778608"/>
                <a:ext cx="505908" cy="349070"/>
              </a:xfrm>
              <a:prstGeom prst="rect">
                <a:avLst/>
              </a:prstGeom>
              <a:blipFill>
                <a:blip r:embed="rId5"/>
                <a:stretch>
                  <a:fillRect l="-10843" r="-4819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2CFACC-9A90-7B66-EA00-84F81DE5EEF7}"/>
                  </a:ext>
                </a:extLst>
              </p:cNvPr>
              <p:cNvSpPr txBox="1"/>
              <p:nvPr/>
            </p:nvSpPr>
            <p:spPr>
              <a:xfrm>
                <a:off x="1987417" y="4097518"/>
                <a:ext cx="540211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2CFACC-9A90-7B66-EA00-84F81DE5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417" y="4097518"/>
                <a:ext cx="540211" cy="349070"/>
              </a:xfrm>
              <a:prstGeom prst="rect">
                <a:avLst/>
              </a:prstGeom>
              <a:blipFill>
                <a:blip r:embed="rId6"/>
                <a:stretch>
                  <a:fillRect l="-5618" r="-4494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8C9209A-371D-AF7A-2F92-896DD05E4348}"/>
              </a:ext>
            </a:extLst>
          </p:cNvPr>
          <p:cNvCxnSpPr>
            <a:cxnSpLocks/>
          </p:cNvCxnSpPr>
          <p:nvPr/>
        </p:nvCxnSpPr>
        <p:spPr>
          <a:xfrm>
            <a:off x="2257521" y="3385828"/>
            <a:ext cx="2744" cy="349581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086E5AD-3691-A3E8-4555-1864F072A418}"/>
                  </a:ext>
                </a:extLst>
              </p:cNvPr>
              <p:cNvSpPr txBox="1"/>
              <p:nvPr/>
            </p:nvSpPr>
            <p:spPr>
              <a:xfrm>
                <a:off x="3483492" y="3726656"/>
                <a:ext cx="478272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086E5AD-3691-A3E8-4555-1864F072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92" y="3726656"/>
                <a:ext cx="478272" cy="349070"/>
              </a:xfrm>
              <a:prstGeom prst="rect">
                <a:avLst/>
              </a:prstGeom>
              <a:blipFill>
                <a:blip r:embed="rId7"/>
                <a:stretch>
                  <a:fillRect l="-12658" r="-5063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F1F433-B011-8D3C-E8A2-F93EB24062D4}"/>
                  </a:ext>
                </a:extLst>
              </p:cNvPr>
              <p:cNvSpPr txBox="1"/>
              <p:nvPr/>
            </p:nvSpPr>
            <p:spPr>
              <a:xfrm>
                <a:off x="3477338" y="4091908"/>
                <a:ext cx="470065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F1F433-B011-8D3C-E8A2-F93EB240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338" y="4091908"/>
                <a:ext cx="470065" cy="349070"/>
              </a:xfrm>
              <a:prstGeom prst="rect">
                <a:avLst/>
              </a:prstGeom>
              <a:blipFill>
                <a:blip r:embed="rId8"/>
                <a:stretch>
                  <a:fillRect l="-6410" r="-3846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BD87ADC-F1E8-3982-AA63-9C8AAFBB03FF}"/>
              </a:ext>
            </a:extLst>
          </p:cNvPr>
          <p:cNvCxnSpPr>
            <a:cxnSpLocks/>
          </p:cNvCxnSpPr>
          <p:nvPr/>
        </p:nvCxnSpPr>
        <p:spPr>
          <a:xfrm>
            <a:off x="3673430" y="3360894"/>
            <a:ext cx="2744" cy="349581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DD10F58C-F252-CF4A-64CB-D431B9ADF1BD}"/>
              </a:ext>
            </a:extLst>
          </p:cNvPr>
          <p:cNvSpPr/>
          <p:nvPr/>
        </p:nvSpPr>
        <p:spPr>
          <a:xfrm rot="5400000">
            <a:off x="2742362" y="2892400"/>
            <a:ext cx="433584" cy="12639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69E5B1-B6E5-8C61-4D6B-F7C18048BBF4}"/>
                  </a:ext>
                </a:extLst>
              </p:cNvPr>
              <p:cNvSpPr txBox="1"/>
              <p:nvPr/>
            </p:nvSpPr>
            <p:spPr>
              <a:xfrm>
                <a:off x="2034720" y="2744867"/>
                <a:ext cx="501163" cy="31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69E5B1-B6E5-8C61-4D6B-F7C18048B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20" y="2744867"/>
                <a:ext cx="501163" cy="317779"/>
              </a:xfrm>
              <a:prstGeom prst="rect">
                <a:avLst/>
              </a:prstGeom>
              <a:blipFill>
                <a:blip r:embed="rId9"/>
                <a:stretch>
                  <a:fillRect l="-9756" r="-4878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80A62C-B8CF-3D33-862C-6C9373757069}"/>
                  </a:ext>
                </a:extLst>
              </p:cNvPr>
              <p:cNvSpPr txBox="1"/>
              <p:nvPr/>
            </p:nvSpPr>
            <p:spPr>
              <a:xfrm>
                <a:off x="3620221" y="2744866"/>
                <a:ext cx="255903" cy="31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80A62C-B8CF-3D33-862C-6C937375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21" y="2744866"/>
                <a:ext cx="255903" cy="317779"/>
              </a:xfrm>
              <a:prstGeom prst="rect">
                <a:avLst/>
              </a:prstGeom>
              <a:blipFill>
                <a:blip r:embed="rId10"/>
                <a:stretch>
                  <a:fillRect l="-19048" r="-9524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F145E7-7CA1-BF01-1B48-C1914A70C7EE}"/>
                  </a:ext>
                </a:extLst>
              </p:cNvPr>
              <p:cNvSpPr txBox="1"/>
              <p:nvPr/>
            </p:nvSpPr>
            <p:spPr>
              <a:xfrm>
                <a:off x="2846672" y="2744865"/>
                <a:ext cx="404983" cy="31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F145E7-7CA1-BF01-1B48-C1914A70C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672" y="2744865"/>
                <a:ext cx="404983" cy="317779"/>
              </a:xfrm>
              <a:prstGeom prst="rect">
                <a:avLst/>
              </a:prstGeom>
              <a:blipFill>
                <a:blip r:embed="rId11"/>
                <a:stretch>
                  <a:fillRect l="-15152" r="-6061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70D973-C52F-3AFF-2886-A89FC9CFB544}"/>
              </a:ext>
            </a:extLst>
          </p:cNvPr>
          <p:cNvCxnSpPr>
            <a:cxnSpLocks/>
          </p:cNvCxnSpPr>
          <p:nvPr/>
        </p:nvCxnSpPr>
        <p:spPr>
          <a:xfrm flipV="1">
            <a:off x="178911" y="2902516"/>
            <a:ext cx="2" cy="7553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9DF6E7-65E9-8612-AC07-E0D5AABC7A66}"/>
              </a:ext>
            </a:extLst>
          </p:cNvPr>
          <p:cNvCxnSpPr>
            <a:cxnSpLocks/>
          </p:cNvCxnSpPr>
          <p:nvPr/>
        </p:nvCxnSpPr>
        <p:spPr>
          <a:xfrm>
            <a:off x="178913" y="3657880"/>
            <a:ext cx="7100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8">
            <a:extLst>
              <a:ext uri="{FF2B5EF4-FFF2-40B4-BE49-F238E27FC236}">
                <a16:creationId xmlns:a16="http://schemas.microsoft.com/office/drawing/2014/main" id="{764B4433-2269-94AA-90EA-CEC28658081C}"/>
              </a:ext>
            </a:extLst>
          </p:cNvPr>
          <p:cNvSpPr txBox="1"/>
          <p:nvPr/>
        </p:nvSpPr>
        <p:spPr>
          <a:xfrm>
            <a:off x="979864" y="3415676"/>
            <a:ext cx="31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23" name="TextBox 118">
            <a:extLst>
              <a:ext uri="{FF2B5EF4-FFF2-40B4-BE49-F238E27FC236}">
                <a16:creationId xmlns:a16="http://schemas.microsoft.com/office/drawing/2014/main" id="{BD2B0506-7F43-8599-37EF-43343FCAF4B4}"/>
              </a:ext>
            </a:extLst>
          </p:cNvPr>
          <p:cNvSpPr txBox="1"/>
          <p:nvPr/>
        </p:nvSpPr>
        <p:spPr>
          <a:xfrm>
            <a:off x="15179" y="2353189"/>
            <a:ext cx="31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79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5808A3-ED79-7A28-B9DD-4FA33A56E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5" y="395725"/>
            <a:ext cx="2877995" cy="2157424"/>
          </a:xfrm>
          <a:prstGeom prst="rect">
            <a:avLst/>
          </a:prstGeom>
        </p:spPr>
      </p:pic>
      <p:pic>
        <p:nvPicPr>
          <p:cNvPr id="18" name="Picture 38">
            <a:extLst>
              <a:ext uri="{FF2B5EF4-FFF2-40B4-BE49-F238E27FC236}">
                <a16:creationId xmlns:a16="http://schemas.microsoft.com/office/drawing/2014/main" id="{A74F0220-AB09-8DC0-A2D2-C70B87F82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05" t="81816" r="21711" b="4854"/>
          <a:stretch/>
        </p:blipFill>
        <p:spPr>
          <a:xfrm>
            <a:off x="6349785" y="2991416"/>
            <a:ext cx="2440369" cy="500063"/>
          </a:xfrm>
          <a:prstGeom prst="rect">
            <a:avLst/>
          </a:prstGeom>
        </p:spPr>
      </p:pic>
      <p:pic>
        <p:nvPicPr>
          <p:cNvPr id="20" name="Picture 35">
            <a:extLst>
              <a:ext uri="{FF2B5EF4-FFF2-40B4-BE49-F238E27FC236}">
                <a16:creationId xmlns:a16="http://schemas.microsoft.com/office/drawing/2014/main" id="{C2A1A44A-3305-DBB4-8C8D-48BB4EDB4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3" t="6892" r="36008" b="45489"/>
          <a:stretch/>
        </p:blipFill>
        <p:spPr>
          <a:xfrm>
            <a:off x="409221" y="147677"/>
            <a:ext cx="5001721" cy="329182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4F70FE0F-EEC6-DF08-09AC-C343D4725693}"/>
              </a:ext>
            </a:extLst>
          </p:cNvPr>
          <p:cNvGrpSpPr/>
          <p:nvPr/>
        </p:nvGrpSpPr>
        <p:grpSpPr>
          <a:xfrm>
            <a:off x="7524665" y="1592275"/>
            <a:ext cx="166688" cy="204790"/>
            <a:chOff x="9446697" y="4511180"/>
            <a:chExt cx="166688" cy="20479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60F8AC4-3C9F-4D77-F915-DA617E0AE7B4}"/>
                </a:ext>
              </a:extLst>
            </p:cNvPr>
            <p:cNvCxnSpPr>
              <a:cxnSpLocks/>
            </p:cNvCxnSpPr>
            <p:nvPr/>
          </p:nvCxnSpPr>
          <p:spPr>
            <a:xfrm>
              <a:off x="9446697" y="4523087"/>
              <a:ext cx="166688" cy="5070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D5C9E80-40BC-8660-771A-152CBB447F2E}"/>
                </a:ext>
              </a:extLst>
            </p:cNvPr>
            <p:cNvCxnSpPr>
              <a:cxnSpLocks/>
            </p:cNvCxnSpPr>
            <p:nvPr/>
          </p:nvCxnSpPr>
          <p:spPr>
            <a:xfrm>
              <a:off x="9599098" y="4554045"/>
              <a:ext cx="0" cy="16192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BA21D50-2B92-6379-B557-08DB4703DAA7}"/>
                </a:ext>
              </a:extLst>
            </p:cNvPr>
            <p:cNvCxnSpPr>
              <a:cxnSpLocks/>
            </p:cNvCxnSpPr>
            <p:nvPr/>
          </p:nvCxnSpPr>
          <p:spPr>
            <a:xfrm>
              <a:off x="9460984" y="4511180"/>
              <a:ext cx="0" cy="16192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DD5804D-B333-F6FA-2055-00402787AAC0}"/>
                </a:ext>
              </a:extLst>
            </p:cNvPr>
            <p:cNvCxnSpPr>
              <a:cxnSpLocks/>
            </p:cNvCxnSpPr>
            <p:nvPr/>
          </p:nvCxnSpPr>
          <p:spPr>
            <a:xfrm>
              <a:off x="9446697" y="4650133"/>
              <a:ext cx="166688" cy="5070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42">
            <a:extLst>
              <a:ext uri="{FF2B5EF4-FFF2-40B4-BE49-F238E27FC236}">
                <a16:creationId xmlns:a16="http://schemas.microsoft.com/office/drawing/2014/main" id="{C1F35941-8CBA-C8E7-3CC6-77953864F4B6}"/>
              </a:ext>
            </a:extLst>
          </p:cNvPr>
          <p:cNvCxnSpPr>
            <a:cxnSpLocks/>
          </p:cNvCxnSpPr>
          <p:nvPr/>
        </p:nvCxnSpPr>
        <p:spPr>
          <a:xfrm flipH="1" flipV="1">
            <a:off x="5421048" y="119534"/>
            <a:ext cx="2103619" cy="154726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41">
            <a:extLst>
              <a:ext uri="{FF2B5EF4-FFF2-40B4-BE49-F238E27FC236}">
                <a16:creationId xmlns:a16="http://schemas.microsoft.com/office/drawing/2014/main" id="{40887B9A-1830-3BE2-95E3-54578DC98553}"/>
              </a:ext>
            </a:extLst>
          </p:cNvPr>
          <p:cNvCxnSpPr>
            <a:cxnSpLocks/>
          </p:cNvCxnSpPr>
          <p:nvPr/>
        </p:nvCxnSpPr>
        <p:spPr>
          <a:xfrm flipH="1">
            <a:off x="5441955" y="1666796"/>
            <a:ext cx="2082710" cy="177270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7757544-F121-2090-78D6-9B541171FD64}"/>
              </a:ext>
            </a:extLst>
          </p:cNvPr>
          <p:cNvCxnSpPr>
            <a:cxnSpLocks/>
          </p:cNvCxnSpPr>
          <p:nvPr/>
        </p:nvCxnSpPr>
        <p:spPr>
          <a:xfrm flipV="1">
            <a:off x="178911" y="2902516"/>
            <a:ext cx="2" cy="7553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A53580-0E06-7742-4D57-AA46BA0FBCD5}"/>
              </a:ext>
            </a:extLst>
          </p:cNvPr>
          <p:cNvCxnSpPr>
            <a:cxnSpLocks/>
          </p:cNvCxnSpPr>
          <p:nvPr/>
        </p:nvCxnSpPr>
        <p:spPr>
          <a:xfrm>
            <a:off x="178913" y="3657880"/>
            <a:ext cx="7100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B4AF8C-8332-512A-1E6D-100015511A4C}"/>
              </a:ext>
            </a:extLst>
          </p:cNvPr>
          <p:cNvCxnSpPr>
            <a:cxnSpLocks/>
          </p:cNvCxnSpPr>
          <p:nvPr/>
        </p:nvCxnSpPr>
        <p:spPr>
          <a:xfrm>
            <a:off x="7243173" y="2017147"/>
            <a:ext cx="396566" cy="29611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D227905-5C03-BB42-994A-96474C16F632}"/>
              </a:ext>
            </a:extLst>
          </p:cNvPr>
          <p:cNvCxnSpPr>
            <a:cxnSpLocks/>
          </p:cNvCxnSpPr>
          <p:nvPr/>
        </p:nvCxnSpPr>
        <p:spPr>
          <a:xfrm flipV="1">
            <a:off x="7243173" y="1519745"/>
            <a:ext cx="0" cy="51260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8">
            <a:extLst>
              <a:ext uri="{FF2B5EF4-FFF2-40B4-BE49-F238E27FC236}">
                <a16:creationId xmlns:a16="http://schemas.microsoft.com/office/drawing/2014/main" id="{B3E58EE7-45ED-69ED-D72D-19825C4C3583}"/>
              </a:ext>
            </a:extLst>
          </p:cNvPr>
          <p:cNvSpPr txBox="1"/>
          <p:nvPr/>
        </p:nvSpPr>
        <p:spPr>
          <a:xfrm>
            <a:off x="979864" y="3415676"/>
            <a:ext cx="31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29" name="TextBox 118">
            <a:extLst>
              <a:ext uri="{FF2B5EF4-FFF2-40B4-BE49-F238E27FC236}">
                <a16:creationId xmlns:a16="http://schemas.microsoft.com/office/drawing/2014/main" id="{40FC4235-FD53-228C-5B9A-290C0E4C7575}"/>
              </a:ext>
            </a:extLst>
          </p:cNvPr>
          <p:cNvSpPr txBox="1"/>
          <p:nvPr/>
        </p:nvSpPr>
        <p:spPr>
          <a:xfrm>
            <a:off x="15179" y="2353189"/>
            <a:ext cx="31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</a:p>
        </p:txBody>
      </p:sp>
      <p:sp>
        <p:nvSpPr>
          <p:cNvPr id="30" name="TextBox 118">
            <a:extLst>
              <a:ext uri="{FF2B5EF4-FFF2-40B4-BE49-F238E27FC236}">
                <a16:creationId xmlns:a16="http://schemas.microsoft.com/office/drawing/2014/main" id="{9D322E9A-9A14-1CC6-2E89-CA3913D1D6B1}"/>
              </a:ext>
            </a:extLst>
          </p:cNvPr>
          <p:cNvSpPr txBox="1"/>
          <p:nvPr/>
        </p:nvSpPr>
        <p:spPr>
          <a:xfrm>
            <a:off x="7455195" y="2169751"/>
            <a:ext cx="31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1" name="TextBox 118">
            <a:extLst>
              <a:ext uri="{FF2B5EF4-FFF2-40B4-BE49-F238E27FC236}">
                <a16:creationId xmlns:a16="http://schemas.microsoft.com/office/drawing/2014/main" id="{8772760A-DF21-6481-294D-6F527B8C8070}"/>
              </a:ext>
            </a:extLst>
          </p:cNvPr>
          <p:cNvSpPr txBox="1"/>
          <p:nvPr/>
        </p:nvSpPr>
        <p:spPr>
          <a:xfrm>
            <a:off x="6948553" y="1273891"/>
            <a:ext cx="31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03F018-9B48-D4A2-544D-9AC046C54063}"/>
                  </a:ext>
                </a:extLst>
              </p:cNvPr>
              <p:cNvSpPr txBox="1"/>
              <p:nvPr/>
            </p:nvSpPr>
            <p:spPr>
              <a:xfrm>
                <a:off x="1993571" y="3732266"/>
                <a:ext cx="534056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03F018-9B48-D4A2-544D-9AC046C5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71" y="3732266"/>
                <a:ext cx="534056" cy="349070"/>
              </a:xfrm>
              <a:prstGeom prst="rect">
                <a:avLst/>
              </a:prstGeom>
              <a:blipFill>
                <a:blip r:embed="rId4"/>
                <a:stretch>
                  <a:fillRect l="-11364" r="-4545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6E79DE-94DB-3472-FA58-DBD3F7CC9A92}"/>
                  </a:ext>
                </a:extLst>
              </p:cNvPr>
              <p:cNvSpPr txBox="1"/>
              <p:nvPr/>
            </p:nvSpPr>
            <p:spPr>
              <a:xfrm>
                <a:off x="2745746" y="3778608"/>
                <a:ext cx="505908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6E79DE-94DB-3472-FA58-DBD3F7CC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46" y="3778608"/>
                <a:ext cx="505908" cy="349070"/>
              </a:xfrm>
              <a:prstGeom prst="rect">
                <a:avLst/>
              </a:prstGeom>
              <a:blipFill>
                <a:blip r:embed="rId5"/>
                <a:stretch>
                  <a:fillRect l="-10843" r="-4819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2CFACC-9A90-7B66-EA00-84F81DE5EEF7}"/>
                  </a:ext>
                </a:extLst>
              </p:cNvPr>
              <p:cNvSpPr txBox="1"/>
              <p:nvPr/>
            </p:nvSpPr>
            <p:spPr>
              <a:xfrm>
                <a:off x="1987417" y="4097518"/>
                <a:ext cx="540211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2CFACC-9A90-7B66-EA00-84F81DE5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417" y="4097518"/>
                <a:ext cx="540211" cy="349070"/>
              </a:xfrm>
              <a:prstGeom prst="rect">
                <a:avLst/>
              </a:prstGeom>
              <a:blipFill>
                <a:blip r:embed="rId6"/>
                <a:stretch>
                  <a:fillRect l="-5618" r="-4494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8C9209A-371D-AF7A-2F92-896DD05E4348}"/>
              </a:ext>
            </a:extLst>
          </p:cNvPr>
          <p:cNvCxnSpPr>
            <a:cxnSpLocks/>
          </p:cNvCxnSpPr>
          <p:nvPr/>
        </p:nvCxnSpPr>
        <p:spPr>
          <a:xfrm>
            <a:off x="2257521" y="3385828"/>
            <a:ext cx="2744" cy="349581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086E5AD-3691-A3E8-4555-1864F072A418}"/>
                  </a:ext>
                </a:extLst>
              </p:cNvPr>
              <p:cNvSpPr txBox="1"/>
              <p:nvPr/>
            </p:nvSpPr>
            <p:spPr>
              <a:xfrm>
                <a:off x="3483492" y="3726656"/>
                <a:ext cx="478272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086E5AD-3691-A3E8-4555-1864F072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92" y="3726656"/>
                <a:ext cx="478272" cy="349070"/>
              </a:xfrm>
              <a:prstGeom prst="rect">
                <a:avLst/>
              </a:prstGeom>
              <a:blipFill>
                <a:blip r:embed="rId7"/>
                <a:stretch>
                  <a:fillRect l="-12658" r="-5063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F1F433-B011-8D3C-E8A2-F93EB24062D4}"/>
                  </a:ext>
                </a:extLst>
              </p:cNvPr>
              <p:cNvSpPr txBox="1"/>
              <p:nvPr/>
            </p:nvSpPr>
            <p:spPr>
              <a:xfrm>
                <a:off x="3477338" y="4091908"/>
                <a:ext cx="470065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F1F433-B011-8D3C-E8A2-F93EB240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338" y="4091908"/>
                <a:ext cx="470065" cy="349070"/>
              </a:xfrm>
              <a:prstGeom prst="rect">
                <a:avLst/>
              </a:prstGeom>
              <a:blipFill>
                <a:blip r:embed="rId8"/>
                <a:stretch>
                  <a:fillRect l="-6410" r="-3846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BD87ADC-F1E8-3982-AA63-9C8AAFBB03FF}"/>
              </a:ext>
            </a:extLst>
          </p:cNvPr>
          <p:cNvCxnSpPr>
            <a:cxnSpLocks/>
          </p:cNvCxnSpPr>
          <p:nvPr/>
        </p:nvCxnSpPr>
        <p:spPr>
          <a:xfrm>
            <a:off x="3673430" y="3360894"/>
            <a:ext cx="2744" cy="349581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DD10F58C-F252-CF4A-64CB-D431B9ADF1BD}"/>
              </a:ext>
            </a:extLst>
          </p:cNvPr>
          <p:cNvSpPr/>
          <p:nvPr/>
        </p:nvSpPr>
        <p:spPr>
          <a:xfrm rot="5400000">
            <a:off x="2742362" y="2892400"/>
            <a:ext cx="433584" cy="12639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69E5B1-B6E5-8C61-4D6B-F7C18048BBF4}"/>
                  </a:ext>
                </a:extLst>
              </p:cNvPr>
              <p:cNvSpPr txBox="1"/>
              <p:nvPr/>
            </p:nvSpPr>
            <p:spPr>
              <a:xfrm>
                <a:off x="2034720" y="2744867"/>
                <a:ext cx="501163" cy="31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69E5B1-B6E5-8C61-4D6B-F7C18048B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20" y="2744867"/>
                <a:ext cx="501163" cy="317779"/>
              </a:xfrm>
              <a:prstGeom prst="rect">
                <a:avLst/>
              </a:prstGeom>
              <a:blipFill>
                <a:blip r:embed="rId9"/>
                <a:stretch>
                  <a:fillRect l="-9756" r="-4878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80A62C-B8CF-3D33-862C-6C9373757069}"/>
                  </a:ext>
                </a:extLst>
              </p:cNvPr>
              <p:cNvSpPr txBox="1"/>
              <p:nvPr/>
            </p:nvSpPr>
            <p:spPr>
              <a:xfrm>
                <a:off x="3620221" y="2744866"/>
                <a:ext cx="255903" cy="31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80A62C-B8CF-3D33-862C-6C937375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21" y="2744866"/>
                <a:ext cx="255903" cy="317779"/>
              </a:xfrm>
              <a:prstGeom prst="rect">
                <a:avLst/>
              </a:prstGeom>
              <a:blipFill>
                <a:blip r:embed="rId10"/>
                <a:stretch>
                  <a:fillRect l="-19048" r="-9524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F145E7-7CA1-BF01-1B48-C1914A70C7EE}"/>
                  </a:ext>
                </a:extLst>
              </p:cNvPr>
              <p:cNvSpPr txBox="1"/>
              <p:nvPr/>
            </p:nvSpPr>
            <p:spPr>
              <a:xfrm>
                <a:off x="2846672" y="2744865"/>
                <a:ext cx="404983" cy="31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F145E7-7CA1-BF01-1B48-C1914A70C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672" y="2744865"/>
                <a:ext cx="404983" cy="317779"/>
              </a:xfrm>
              <a:prstGeom prst="rect">
                <a:avLst/>
              </a:prstGeom>
              <a:blipFill>
                <a:blip r:embed="rId11"/>
                <a:stretch>
                  <a:fillRect l="-15152" r="-6061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4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24</Words>
  <Application>Microsoft Office PowerPoint</Application>
  <PresentationFormat>自定义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20</cp:revision>
  <dcterms:created xsi:type="dcterms:W3CDTF">2022-01-27T02:17:45Z</dcterms:created>
  <dcterms:modified xsi:type="dcterms:W3CDTF">2022-08-25T16:23:39Z</dcterms:modified>
</cp:coreProperties>
</file>