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</p:sldIdLst>
  <p:sldSz cx="9839325" cy="6988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50" y="1143667"/>
            <a:ext cx="8363426" cy="2432920"/>
          </a:xfrm>
        </p:spPr>
        <p:txBody>
          <a:bodyPr anchor="b"/>
          <a:lstStyle>
            <a:lvl1pPr algn="ctr">
              <a:defRPr sz="61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916" y="3670410"/>
            <a:ext cx="7379494" cy="1687191"/>
          </a:xfrm>
        </p:spPr>
        <p:txBody>
          <a:bodyPr/>
          <a:lstStyle>
            <a:lvl1pPr marL="0" indent="0" algn="ctr">
              <a:buNone/>
              <a:defRPr sz="2446"/>
            </a:lvl1pPr>
            <a:lvl2pPr marL="465887" indent="0" algn="ctr">
              <a:buNone/>
              <a:defRPr sz="2038"/>
            </a:lvl2pPr>
            <a:lvl3pPr marL="931774" indent="0" algn="ctr">
              <a:buNone/>
              <a:defRPr sz="1834"/>
            </a:lvl3pPr>
            <a:lvl4pPr marL="1397660" indent="0" algn="ctr">
              <a:buNone/>
              <a:defRPr sz="1630"/>
            </a:lvl4pPr>
            <a:lvl5pPr marL="1863547" indent="0" algn="ctr">
              <a:buNone/>
              <a:defRPr sz="1630"/>
            </a:lvl5pPr>
            <a:lvl6pPr marL="2329434" indent="0" algn="ctr">
              <a:buNone/>
              <a:defRPr sz="1630"/>
            </a:lvl6pPr>
            <a:lvl7pPr marL="2795321" indent="0" algn="ctr">
              <a:buNone/>
              <a:defRPr sz="1630"/>
            </a:lvl7pPr>
            <a:lvl8pPr marL="3261208" indent="0" algn="ctr">
              <a:buNone/>
              <a:defRPr sz="1630"/>
            </a:lvl8pPr>
            <a:lvl9pPr marL="3727094" indent="0" algn="ctr">
              <a:buNone/>
              <a:defRPr sz="1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1268" y="372056"/>
            <a:ext cx="2121604" cy="592215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454" y="372056"/>
            <a:ext cx="6241822" cy="59221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9" y="1742193"/>
            <a:ext cx="8486418" cy="2906886"/>
          </a:xfrm>
        </p:spPr>
        <p:txBody>
          <a:bodyPr anchor="b"/>
          <a:lstStyle>
            <a:lvl1pPr>
              <a:defRPr sz="61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329" y="4676579"/>
            <a:ext cx="8486418" cy="1528663"/>
          </a:xfrm>
        </p:spPr>
        <p:txBody>
          <a:bodyPr/>
          <a:lstStyle>
            <a:lvl1pPr marL="0" indent="0">
              <a:buNone/>
              <a:defRPr sz="2446">
                <a:solidFill>
                  <a:schemeClr val="tx1"/>
                </a:solidFill>
              </a:defRPr>
            </a:lvl1pPr>
            <a:lvl2pPr marL="465887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2pPr>
            <a:lvl3pPr marL="93177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3pPr>
            <a:lvl4pPr marL="1397660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4pPr>
            <a:lvl5pPr marL="1863547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5pPr>
            <a:lvl6pPr marL="2329434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6pPr>
            <a:lvl7pPr marL="279532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7pPr>
            <a:lvl8pPr marL="3261208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8pPr>
            <a:lvl9pPr marL="3727094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3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54" y="1860278"/>
            <a:ext cx="4181713" cy="4433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158" y="1860278"/>
            <a:ext cx="4181713" cy="4433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5" y="372057"/>
            <a:ext cx="8486418" cy="13507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736" y="1713074"/>
            <a:ext cx="4162495" cy="839551"/>
          </a:xfrm>
        </p:spPr>
        <p:txBody>
          <a:bodyPr anchor="b"/>
          <a:lstStyle>
            <a:lvl1pPr marL="0" indent="0">
              <a:buNone/>
              <a:defRPr sz="2446" b="1"/>
            </a:lvl1pPr>
            <a:lvl2pPr marL="465887" indent="0">
              <a:buNone/>
              <a:defRPr sz="2038" b="1"/>
            </a:lvl2pPr>
            <a:lvl3pPr marL="931774" indent="0">
              <a:buNone/>
              <a:defRPr sz="1834" b="1"/>
            </a:lvl3pPr>
            <a:lvl4pPr marL="1397660" indent="0">
              <a:buNone/>
              <a:defRPr sz="1630" b="1"/>
            </a:lvl4pPr>
            <a:lvl5pPr marL="1863547" indent="0">
              <a:buNone/>
              <a:defRPr sz="1630" b="1"/>
            </a:lvl5pPr>
            <a:lvl6pPr marL="2329434" indent="0">
              <a:buNone/>
              <a:defRPr sz="1630" b="1"/>
            </a:lvl6pPr>
            <a:lvl7pPr marL="2795321" indent="0">
              <a:buNone/>
              <a:defRPr sz="1630" b="1"/>
            </a:lvl7pPr>
            <a:lvl8pPr marL="3261208" indent="0">
              <a:buNone/>
              <a:defRPr sz="1630" b="1"/>
            </a:lvl8pPr>
            <a:lvl9pPr marL="3727094" indent="0">
              <a:buNone/>
              <a:defRPr sz="1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736" y="2552625"/>
            <a:ext cx="4162495" cy="37545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1159" y="1713074"/>
            <a:ext cx="4182995" cy="839551"/>
          </a:xfrm>
        </p:spPr>
        <p:txBody>
          <a:bodyPr anchor="b"/>
          <a:lstStyle>
            <a:lvl1pPr marL="0" indent="0">
              <a:buNone/>
              <a:defRPr sz="2446" b="1"/>
            </a:lvl1pPr>
            <a:lvl2pPr marL="465887" indent="0">
              <a:buNone/>
              <a:defRPr sz="2038" b="1"/>
            </a:lvl2pPr>
            <a:lvl3pPr marL="931774" indent="0">
              <a:buNone/>
              <a:defRPr sz="1834" b="1"/>
            </a:lvl3pPr>
            <a:lvl4pPr marL="1397660" indent="0">
              <a:buNone/>
              <a:defRPr sz="1630" b="1"/>
            </a:lvl4pPr>
            <a:lvl5pPr marL="1863547" indent="0">
              <a:buNone/>
              <a:defRPr sz="1630" b="1"/>
            </a:lvl5pPr>
            <a:lvl6pPr marL="2329434" indent="0">
              <a:buNone/>
              <a:defRPr sz="1630" b="1"/>
            </a:lvl6pPr>
            <a:lvl7pPr marL="2795321" indent="0">
              <a:buNone/>
              <a:defRPr sz="1630" b="1"/>
            </a:lvl7pPr>
            <a:lvl8pPr marL="3261208" indent="0">
              <a:buNone/>
              <a:defRPr sz="1630" b="1"/>
            </a:lvl8pPr>
            <a:lvl9pPr marL="3727094" indent="0">
              <a:buNone/>
              <a:defRPr sz="1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1159" y="2552625"/>
            <a:ext cx="4182995" cy="37545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6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5" y="465878"/>
            <a:ext cx="3173438" cy="1630574"/>
          </a:xfrm>
        </p:spPr>
        <p:txBody>
          <a:bodyPr anchor="b"/>
          <a:lstStyle>
            <a:lvl1pPr>
              <a:defRPr sz="32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995" y="1006169"/>
            <a:ext cx="4981158" cy="4966134"/>
          </a:xfrm>
        </p:spPr>
        <p:txBody>
          <a:bodyPr/>
          <a:lstStyle>
            <a:lvl1pPr>
              <a:defRPr sz="3261"/>
            </a:lvl1pPr>
            <a:lvl2pPr>
              <a:defRPr sz="2853"/>
            </a:lvl2pPr>
            <a:lvl3pPr>
              <a:defRPr sz="2446"/>
            </a:lvl3pPr>
            <a:lvl4pPr>
              <a:defRPr sz="2038"/>
            </a:lvl4pPr>
            <a:lvl5pPr>
              <a:defRPr sz="2038"/>
            </a:lvl5pPr>
            <a:lvl6pPr>
              <a:defRPr sz="2038"/>
            </a:lvl6pPr>
            <a:lvl7pPr>
              <a:defRPr sz="2038"/>
            </a:lvl7pPr>
            <a:lvl8pPr>
              <a:defRPr sz="2038"/>
            </a:lvl8pPr>
            <a:lvl9pPr>
              <a:defRPr sz="20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735" y="2096452"/>
            <a:ext cx="3173438" cy="3883938"/>
          </a:xfrm>
        </p:spPr>
        <p:txBody>
          <a:bodyPr/>
          <a:lstStyle>
            <a:lvl1pPr marL="0" indent="0">
              <a:buNone/>
              <a:defRPr sz="1630"/>
            </a:lvl1pPr>
            <a:lvl2pPr marL="465887" indent="0">
              <a:buNone/>
              <a:defRPr sz="1427"/>
            </a:lvl2pPr>
            <a:lvl3pPr marL="931774" indent="0">
              <a:buNone/>
              <a:defRPr sz="1223"/>
            </a:lvl3pPr>
            <a:lvl4pPr marL="1397660" indent="0">
              <a:buNone/>
              <a:defRPr sz="1019"/>
            </a:lvl4pPr>
            <a:lvl5pPr marL="1863547" indent="0">
              <a:buNone/>
              <a:defRPr sz="1019"/>
            </a:lvl5pPr>
            <a:lvl6pPr marL="2329434" indent="0">
              <a:buNone/>
              <a:defRPr sz="1019"/>
            </a:lvl6pPr>
            <a:lvl7pPr marL="2795321" indent="0">
              <a:buNone/>
              <a:defRPr sz="1019"/>
            </a:lvl7pPr>
            <a:lvl8pPr marL="3261208" indent="0">
              <a:buNone/>
              <a:defRPr sz="1019"/>
            </a:lvl8pPr>
            <a:lvl9pPr marL="3727094" indent="0">
              <a:buNone/>
              <a:defRPr sz="10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1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5" y="465878"/>
            <a:ext cx="3173438" cy="1630574"/>
          </a:xfrm>
        </p:spPr>
        <p:txBody>
          <a:bodyPr anchor="b"/>
          <a:lstStyle>
            <a:lvl1pPr>
              <a:defRPr sz="32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82995" y="1006169"/>
            <a:ext cx="4981158" cy="4966134"/>
          </a:xfrm>
        </p:spPr>
        <p:txBody>
          <a:bodyPr anchor="t"/>
          <a:lstStyle>
            <a:lvl1pPr marL="0" indent="0">
              <a:buNone/>
              <a:defRPr sz="3261"/>
            </a:lvl1pPr>
            <a:lvl2pPr marL="465887" indent="0">
              <a:buNone/>
              <a:defRPr sz="2853"/>
            </a:lvl2pPr>
            <a:lvl3pPr marL="931774" indent="0">
              <a:buNone/>
              <a:defRPr sz="2446"/>
            </a:lvl3pPr>
            <a:lvl4pPr marL="1397660" indent="0">
              <a:buNone/>
              <a:defRPr sz="2038"/>
            </a:lvl4pPr>
            <a:lvl5pPr marL="1863547" indent="0">
              <a:buNone/>
              <a:defRPr sz="2038"/>
            </a:lvl5pPr>
            <a:lvl6pPr marL="2329434" indent="0">
              <a:buNone/>
              <a:defRPr sz="2038"/>
            </a:lvl6pPr>
            <a:lvl7pPr marL="2795321" indent="0">
              <a:buNone/>
              <a:defRPr sz="2038"/>
            </a:lvl7pPr>
            <a:lvl8pPr marL="3261208" indent="0">
              <a:buNone/>
              <a:defRPr sz="2038"/>
            </a:lvl8pPr>
            <a:lvl9pPr marL="3727094" indent="0">
              <a:buNone/>
              <a:defRPr sz="203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735" y="2096452"/>
            <a:ext cx="3173438" cy="3883938"/>
          </a:xfrm>
        </p:spPr>
        <p:txBody>
          <a:bodyPr/>
          <a:lstStyle>
            <a:lvl1pPr marL="0" indent="0">
              <a:buNone/>
              <a:defRPr sz="1630"/>
            </a:lvl1pPr>
            <a:lvl2pPr marL="465887" indent="0">
              <a:buNone/>
              <a:defRPr sz="1427"/>
            </a:lvl2pPr>
            <a:lvl3pPr marL="931774" indent="0">
              <a:buNone/>
              <a:defRPr sz="1223"/>
            </a:lvl3pPr>
            <a:lvl4pPr marL="1397660" indent="0">
              <a:buNone/>
              <a:defRPr sz="1019"/>
            </a:lvl4pPr>
            <a:lvl5pPr marL="1863547" indent="0">
              <a:buNone/>
              <a:defRPr sz="1019"/>
            </a:lvl5pPr>
            <a:lvl6pPr marL="2329434" indent="0">
              <a:buNone/>
              <a:defRPr sz="1019"/>
            </a:lvl6pPr>
            <a:lvl7pPr marL="2795321" indent="0">
              <a:buNone/>
              <a:defRPr sz="1019"/>
            </a:lvl7pPr>
            <a:lvl8pPr marL="3261208" indent="0">
              <a:buNone/>
              <a:defRPr sz="1019"/>
            </a:lvl8pPr>
            <a:lvl9pPr marL="3727094" indent="0">
              <a:buNone/>
              <a:defRPr sz="10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454" y="372057"/>
            <a:ext cx="8486418" cy="135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54" y="1860278"/>
            <a:ext cx="8486418" cy="443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454" y="6477004"/>
            <a:ext cx="2213848" cy="372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9277" y="6477004"/>
            <a:ext cx="3320772" cy="372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023" y="6477004"/>
            <a:ext cx="2213848" cy="372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1774" rtl="0" eaLnBrk="1" latinLnBrk="0" hangingPunct="1">
        <a:lnSpc>
          <a:spcPct val="90000"/>
        </a:lnSpc>
        <a:spcBef>
          <a:spcPct val="0"/>
        </a:spcBef>
        <a:buNone/>
        <a:defRPr sz="44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943" indent="-232943" algn="l" defTabSz="931774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1pPr>
      <a:lvl2pPr marL="698830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6" kern="1200">
          <a:solidFill>
            <a:schemeClr val="tx1"/>
          </a:solidFill>
          <a:latin typeface="+mn-lt"/>
          <a:ea typeface="+mn-ea"/>
          <a:cs typeface="+mn-cs"/>
        </a:defRPr>
      </a:lvl2pPr>
      <a:lvl3pPr marL="1164717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3pPr>
      <a:lvl4pPr marL="1630604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2096491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562377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3028264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494151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960038" indent="-232943" algn="l" defTabSz="93177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887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774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660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547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9434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5321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1208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7094" algn="l" defTabSz="931774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>
            <a:extLst>
              <a:ext uri="{FF2B5EF4-FFF2-40B4-BE49-F238E27FC236}">
                <a16:creationId xmlns:a16="http://schemas.microsoft.com/office/drawing/2014/main" id="{9E7490D3-A3C2-7C3D-57CE-91A3D659F1B9}"/>
              </a:ext>
            </a:extLst>
          </p:cNvPr>
          <p:cNvSpPr txBox="1"/>
          <p:nvPr/>
        </p:nvSpPr>
        <p:spPr>
          <a:xfrm>
            <a:off x="6297951" y="111814"/>
            <a:ext cx="393056" cy="30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35F12B-116B-8BC9-53E6-FBB6E411DFBE}"/>
              </a:ext>
            </a:extLst>
          </p:cNvPr>
          <p:cNvGrpSpPr/>
          <p:nvPr/>
        </p:nvGrpSpPr>
        <p:grpSpPr>
          <a:xfrm>
            <a:off x="6561882" y="111814"/>
            <a:ext cx="2269035" cy="1797104"/>
            <a:chOff x="6001378" y="993391"/>
            <a:chExt cx="2269035" cy="1797104"/>
          </a:xfrm>
        </p:grpSpPr>
        <p:sp>
          <p:nvSpPr>
            <p:cNvPr id="7" name="文本框 9">
              <a:extLst>
                <a:ext uri="{FF2B5EF4-FFF2-40B4-BE49-F238E27FC236}">
                  <a16:creationId xmlns:a16="http://schemas.microsoft.com/office/drawing/2014/main" id="{1E33F214-2699-4284-2158-FA24810E276B}"/>
                </a:ext>
              </a:extLst>
            </p:cNvPr>
            <p:cNvSpPr txBox="1"/>
            <p:nvPr/>
          </p:nvSpPr>
          <p:spPr>
            <a:xfrm>
              <a:off x="6216357" y="993391"/>
              <a:ext cx="18072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TIF,  FWHM = 4 mm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527138C-8222-C5AB-3452-1B57BE2D028A}"/>
                </a:ext>
              </a:extLst>
            </p:cNvPr>
            <p:cNvGrpSpPr/>
            <p:nvPr/>
          </p:nvGrpSpPr>
          <p:grpSpPr>
            <a:xfrm>
              <a:off x="6001378" y="1294742"/>
              <a:ext cx="2269035" cy="1495753"/>
              <a:chOff x="6001378" y="1294742"/>
              <a:chExt cx="2269035" cy="1495753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234425E4-6333-D349-B3A4-784BDCB95D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131" t="15842" r="11220" b="14014"/>
              <a:stretch/>
            </p:blipFill>
            <p:spPr>
              <a:xfrm>
                <a:off x="6370702" y="1339038"/>
                <a:ext cx="1420813" cy="1253488"/>
              </a:xfrm>
              <a:prstGeom prst="rect">
                <a:avLst/>
              </a:prstGeom>
            </p:spPr>
          </p:pic>
          <p:sp>
            <p:nvSpPr>
              <p:cNvPr id="26" name="文本框 9">
                <a:extLst>
                  <a:ext uri="{FF2B5EF4-FFF2-40B4-BE49-F238E27FC236}">
                    <a16:creationId xmlns:a16="http://schemas.microsoft.com/office/drawing/2014/main" id="{8F981EA3-8E8B-9B99-7840-B97FB29E102D}"/>
                  </a:ext>
                </a:extLst>
              </p:cNvPr>
              <p:cNvSpPr txBox="1"/>
              <p:nvPr/>
            </p:nvSpPr>
            <p:spPr>
              <a:xfrm>
                <a:off x="7739498" y="1749077"/>
                <a:ext cx="53091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[nm]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9">
                <a:extLst>
                  <a:ext uri="{FF2B5EF4-FFF2-40B4-BE49-F238E27FC236}">
                    <a16:creationId xmlns:a16="http://schemas.microsoft.com/office/drawing/2014/main" id="{F2B38024-7D45-20C4-5668-85E93093E2E5}"/>
                  </a:ext>
                </a:extLst>
              </p:cNvPr>
              <p:cNvSpPr txBox="1"/>
              <p:nvPr/>
            </p:nvSpPr>
            <p:spPr>
              <a:xfrm>
                <a:off x="7677775" y="2327400"/>
                <a:ext cx="4269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9">
                <a:extLst>
                  <a:ext uri="{FF2B5EF4-FFF2-40B4-BE49-F238E27FC236}">
                    <a16:creationId xmlns:a16="http://schemas.microsoft.com/office/drawing/2014/main" id="{432994CA-C949-46C9-05FC-AA5EE16082D5}"/>
                  </a:ext>
                </a:extLst>
              </p:cNvPr>
              <p:cNvSpPr txBox="1"/>
              <p:nvPr/>
            </p:nvSpPr>
            <p:spPr>
              <a:xfrm>
                <a:off x="7686111" y="1294742"/>
                <a:ext cx="4269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8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D3C78BB-9000-A768-3D4D-98E99EFE1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8958" y="2575461"/>
                <a:ext cx="0" cy="2150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0D0CEEB-483B-A1F5-C552-80D95B522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5526" y="2575461"/>
                <a:ext cx="0" cy="2150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C910680-1D61-A306-F63F-44A541B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8958" y="2733779"/>
                <a:ext cx="11565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9">
                <a:extLst>
                  <a:ext uri="{FF2B5EF4-FFF2-40B4-BE49-F238E27FC236}">
                    <a16:creationId xmlns:a16="http://schemas.microsoft.com/office/drawing/2014/main" id="{815D2368-5509-5D16-D57F-715F360CF835}"/>
                  </a:ext>
                </a:extLst>
              </p:cNvPr>
              <p:cNvSpPr txBox="1"/>
              <p:nvPr/>
            </p:nvSpPr>
            <p:spPr>
              <a:xfrm>
                <a:off x="6665585" y="2482718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EBCE495-4905-6333-8404-A9623BAD8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7261" y="2546746"/>
                <a:ext cx="213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79C5F2CB-0AEA-E5E2-C32B-E9F1DDAF7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7161" y="1385431"/>
                <a:ext cx="213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6A02F95-74E9-37B1-66DC-34DB9F66D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574" y="1385431"/>
                <a:ext cx="0" cy="116077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9">
                <a:extLst>
                  <a:ext uri="{FF2B5EF4-FFF2-40B4-BE49-F238E27FC236}">
                    <a16:creationId xmlns:a16="http://schemas.microsoft.com/office/drawing/2014/main" id="{8DEC6E61-23E1-9ECF-3D03-8DD991EA041B}"/>
                  </a:ext>
                </a:extLst>
              </p:cNvPr>
              <p:cNvSpPr txBox="1"/>
              <p:nvPr/>
            </p:nvSpPr>
            <p:spPr>
              <a:xfrm rot="16200000">
                <a:off x="5759171" y="1841799"/>
                <a:ext cx="7921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1535BD7B-D5D0-AF18-796D-DA5D671A34F1}"/>
              </a:ext>
            </a:extLst>
          </p:cNvPr>
          <p:cNvGrpSpPr/>
          <p:nvPr/>
        </p:nvGrpSpPr>
        <p:grpSpPr>
          <a:xfrm>
            <a:off x="52353" y="2469989"/>
            <a:ext cx="3144184" cy="4435061"/>
            <a:chOff x="52353" y="2469989"/>
            <a:chExt cx="3144184" cy="443506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EF662B5-4990-8E10-E664-3AB8BA508F14}"/>
                </a:ext>
              </a:extLst>
            </p:cNvPr>
            <p:cNvSpPr/>
            <p:nvPr/>
          </p:nvSpPr>
          <p:spPr>
            <a:xfrm>
              <a:off x="98766" y="2469989"/>
              <a:ext cx="3097770" cy="4435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93012EB-4906-93FC-28ED-B957D95C7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296" t="30108" r="12181" b="28859"/>
            <a:stretch/>
          </p:blipFill>
          <p:spPr>
            <a:xfrm>
              <a:off x="635819" y="3391556"/>
              <a:ext cx="2040923" cy="529044"/>
            </a:xfrm>
            <a:prstGeom prst="rect">
              <a:avLst/>
            </a:prstGeom>
          </p:spPr>
        </p:pic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F23D690-A4EF-151C-0571-41A0B2F32D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19" y="3893756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337A3B2-D34B-6E07-89AF-43BA1E062368}"/>
                </a:ext>
              </a:extLst>
            </p:cNvPr>
            <p:cNvCxnSpPr>
              <a:cxnSpLocks/>
            </p:cNvCxnSpPr>
            <p:nvPr/>
          </p:nvCxnSpPr>
          <p:spPr>
            <a:xfrm>
              <a:off x="2390959" y="3893756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E0E16DC-839F-72D9-340D-988B1CFA8D12}"/>
                </a:ext>
              </a:extLst>
            </p:cNvPr>
            <p:cNvCxnSpPr>
              <a:cxnSpLocks/>
            </p:cNvCxnSpPr>
            <p:nvPr/>
          </p:nvCxnSpPr>
          <p:spPr>
            <a:xfrm>
              <a:off x="635819" y="4052074"/>
              <a:ext cx="175514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9">
              <a:extLst>
                <a:ext uri="{FF2B5EF4-FFF2-40B4-BE49-F238E27FC236}">
                  <a16:creationId xmlns:a16="http://schemas.microsoft.com/office/drawing/2014/main" id="{0EBD8111-1197-E62E-C518-13E076EAA3CD}"/>
                </a:ext>
              </a:extLst>
            </p:cNvPr>
            <p:cNvSpPr txBox="1"/>
            <p:nvPr/>
          </p:nvSpPr>
          <p:spPr>
            <a:xfrm>
              <a:off x="1257929" y="3829589"/>
              <a:ext cx="4988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102 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A6D51AC-7D8F-658B-9769-7F33A88F75EF}"/>
                </a:ext>
              </a:extLst>
            </p:cNvPr>
            <p:cNvCxnSpPr>
              <a:cxnSpLocks/>
            </p:cNvCxnSpPr>
            <p:nvPr/>
          </p:nvCxnSpPr>
          <p:spPr>
            <a:xfrm>
              <a:off x="393782" y="3850778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28BE077-343D-17EB-719F-E5BB66B7645E}"/>
                </a:ext>
              </a:extLst>
            </p:cNvPr>
            <p:cNvCxnSpPr>
              <a:cxnSpLocks/>
            </p:cNvCxnSpPr>
            <p:nvPr/>
          </p:nvCxnSpPr>
          <p:spPr>
            <a:xfrm>
              <a:off x="422278" y="3422036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15A4A8C-C0A7-123D-FFD2-3DE75856A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95" y="3406796"/>
              <a:ext cx="13953" cy="44398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9">
              <a:extLst>
                <a:ext uri="{FF2B5EF4-FFF2-40B4-BE49-F238E27FC236}">
                  <a16:creationId xmlns:a16="http://schemas.microsoft.com/office/drawing/2014/main" id="{51560130-D679-3A77-0253-6A31C131A2F0}"/>
                </a:ext>
              </a:extLst>
            </p:cNvPr>
            <p:cNvSpPr txBox="1"/>
            <p:nvPr/>
          </p:nvSpPr>
          <p:spPr>
            <a:xfrm rot="16200000">
              <a:off x="251397" y="3505528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cs typeface="Times New Roman" panose="02020603050405020304" pitchFamily="18" charset="0"/>
                </a:rPr>
                <a:t>25</a:t>
              </a:r>
              <a:endParaRPr lang="zh-CN" alt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9">
              <a:extLst>
                <a:ext uri="{FF2B5EF4-FFF2-40B4-BE49-F238E27FC236}">
                  <a16:creationId xmlns:a16="http://schemas.microsoft.com/office/drawing/2014/main" id="{CC8B3432-6DFD-96F0-5CC1-63C1802F7C82}"/>
                </a:ext>
              </a:extLst>
            </p:cNvPr>
            <p:cNvSpPr txBox="1"/>
            <p:nvPr/>
          </p:nvSpPr>
          <p:spPr>
            <a:xfrm>
              <a:off x="378792" y="2814093"/>
              <a:ext cx="24320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Dwell time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Total dwell time = 8.15 min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9">
              <a:extLst>
                <a:ext uri="{FF2B5EF4-FFF2-40B4-BE49-F238E27FC236}">
                  <a16:creationId xmlns:a16="http://schemas.microsoft.com/office/drawing/2014/main" id="{B13E4108-3BB2-60C3-BAB4-93A3D8441EB8}"/>
                </a:ext>
              </a:extLst>
            </p:cNvPr>
            <p:cNvSpPr txBox="1"/>
            <p:nvPr/>
          </p:nvSpPr>
          <p:spPr>
            <a:xfrm>
              <a:off x="2691813" y="3129912"/>
              <a:ext cx="3642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[s]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9">
              <a:extLst>
                <a:ext uri="{FF2B5EF4-FFF2-40B4-BE49-F238E27FC236}">
                  <a16:creationId xmlns:a16="http://schemas.microsoft.com/office/drawing/2014/main" id="{7A901151-D9E1-3B94-A2C0-6B7529B80D64}"/>
                </a:ext>
              </a:extLst>
            </p:cNvPr>
            <p:cNvSpPr txBox="1"/>
            <p:nvPr/>
          </p:nvSpPr>
          <p:spPr>
            <a:xfrm>
              <a:off x="2583351" y="3643456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0.1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9">
              <a:extLst>
                <a:ext uri="{FF2B5EF4-FFF2-40B4-BE49-F238E27FC236}">
                  <a16:creationId xmlns:a16="http://schemas.microsoft.com/office/drawing/2014/main" id="{7054F4DF-0F77-D835-D07F-2FD7BB654ACE}"/>
                </a:ext>
              </a:extLst>
            </p:cNvPr>
            <p:cNvSpPr txBox="1"/>
            <p:nvPr/>
          </p:nvSpPr>
          <p:spPr>
            <a:xfrm>
              <a:off x="2592528" y="3310717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0.3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9">
              <a:extLst>
                <a:ext uri="{FF2B5EF4-FFF2-40B4-BE49-F238E27FC236}">
                  <a16:creationId xmlns:a16="http://schemas.microsoft.com/office/drawing/2014/main" id="{B285C2C7-A84E-2DED-1B94-18EC6B81DB4D}"/>
                </a:ext>
              </a:extLst>
            </p:cNvPr>
            <p:cNvSpPr txBox="1"/>
            <p:nvPr/>
          </p:nvSpPr>
          <p:spPr>
            <a:xfrm>
              <a:off x="116758" y="2499492"/>
              <a:ext cx="372218" cy="306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(c)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9">
              <a:extLst>
                <a:ext uri="{FF2B5EF4-FFF2-40B4-BE49-F238E27FC236}">
                  <a16:creationId xmlns:a16="http://schemas.microsoft.com/office/drawing/2014/main" id="{84896738-FAF4-4B77-40D2-9D81299DC7C6}"/>
                </a:ext>
              </a:extLst>
            </p:cNvPr>
            <p:cNvSpPr txBox="1"/>
            <p:nvPr/>
          </p:nvSpPr>
          <p:spPr>
            <a:xfrm>
              <a:off x="406933" y="2528554"/>
              <a:ext cx="11621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Raster path</a:t>
              </a:r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A84ECEA2-C242-A7FC-B1B4-ADE0A98A1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168" t="33646" r="13647" b="35567"/>
            <a:stretch/>
          </p:blipFill>
          <p:spPr>
            <a:xfrm>
              <a:off x="668174" y="4906356"/>
              <a:ext cx="2008568" cy="331469"/>
            </a:xfrm>
            <a:prstGeom prst="rect">
              <a:avLst/>
            </a:prstGeom>
          </p:spPr>
        </p:pic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F42F24B-9940-1244-E632-CE32DB0E2A9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38" y="5260312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52BB3A7-6609-F185-5016-2B24334BFBDE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98" y="5260312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4FF56120-9697-E53C-1450-84BF3DAE6811}"/>
                </a:ext>
              </a:extLst>
            </p:cNvPr>
            <p:cNvCxnSpPr>
              <a:cxnSpLocks/>
            </p:cNvCxnSpPr>
            <p:nvPr/>
          </p:nvCxnSpPr>
          <p:spPr>
            <a:xfrm>
              <a:off x="691538" y="5418630"/>
              <a:ext cx="16865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9">
              <a:extLst>
                <a:ext uri="{FF2B5EF4-FFF2-40B4-BE49-F238E27FC236}">
                  <a16:creationId xmlns:a16="http://schemas.microsoft.com/office/drawing/2014/main" id="{6098D075-E25E-6725-36E1-011B2F80FA7B}"/>
                </a:ext>
              </a:extLst>
            </p:cNvPr>
            <p:cNvSpPr txBox="1"/>
            <p:nvPr/>
          </p:nvSpPr>
          <p:spPr>
            <a:xfrm>
              <a:off x="1404693" y="518365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B3063BC-A459-1940-526C-05EE8DA9C42B}"/>
                </a:ext>
              </a:extLst>
            </p:cNvPr>
            <p:cNvCxnSpPr>
              <a:cxnSpLocks/>
            </p:cNvCxnSpPr>
            <p:nvPr/>
          </p:nvCxnSpPr>
          <p:spPr>
            <a:xfrm>
              <a:off x="449870" y="5215321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65C266F-8FDD-6D06-CD9A-DB8207490627}"/>
                </a:ext>
              </a:extLst>
            </p:cNvPr>
            <p:cNvCxnSpPr>
              <a:cxnSpLocks/>
            </p:cNvCxnSpPr>
            <p:nvPr/>
          </p:nvCxnSpPr>
          <p:spPr>
            <a:xfrm>
              <a:off x="463007" y="4930958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DBD26AD-6F69-A1A0-C08B-439B265E4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10" y="4930959"/>
              <a:ext cx="6976" cy="28436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9">
              <a:extLst>
                <a:ext uri="{FF2B5EF4-FFF2-40B4-BE49-F238E27FC236}">
                  <a16:creationId xmlns:a16="http://schemas.microsoft.com/office/drawing/2014/main" id="{CC849838-DEC9-9F68-D052-E5B82D2AB1D5}"/>
                </a:ext>
              </a:extLst>
            </p:cNvPr>
            <p:cNvSpPr txBox="1"/>
            <p:nvPr/>
          </p:nvSpPr>
          <p:spPr>
            <a:xfrm rot="16200000">
              <a:off x="299293" y="4944411"/>
              <a:ext cx="38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9">
              <a:extLst>
                <a:ext uri="{FF2B5EF4-FFF2-40B4-BE49-F238E27FC236}">
                  <a16:creationId xmlns:a16="http://schemas.microsoft.com/office/drawing/2014/main" id="{D195EE9B-A2AD-D63E-E303-2EF757B43F60}"/>
                </a:ext>
              </a:extLst>
            </p:cNvPr>
            <p:cNvSpPr txBox="1"/>
            <p:nvPr/>
          </p:nvSpPr>
          <p:spPr>
            <a:xfrm>
              <a:off x="159670" y="5188970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9">
              <a:extLst>
                <a:ext uri="{FF2B5EF4-FFF2-40B4-BE49-F238E27FC236}">
                  <a16:creationId xmlns:a16="http://schemas.microsoft.com/office/drawing/2014/main" id="{5882DA62-6A3B-2657-C8B3-AF9CE2B8237B}"/>
                </a:ext>
              </a:extLst>
            </p:cNvPr>
            <p:cNvSpPr txBox="1"/>
            <p:nvPr/>
          </p:nvSpPr>
          <p:spPr>
            <a:xfrm>
              <a:off x="106595" y="3827194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9">
              <a:extLst>
                <a:ext uri="{FF2B5EF4-FFF2-40B4-BE49-F238E27FC236}">
                  <a16:creationId xmlns:a16="http://schemas.microsoft.com/office/drawing/2014/main" id="{1F0A769F-4ECE-0563-6563-25C8926AE1B9}"/>
                </a:ext>
              </a:extLst>
            </p:cNvPr>
            <p:cNvSpPr txBox="1"/>
            <p:nvPr/>
          </p:nvSpPr>
          <p:spPr>
            <a:xfrm>
              <a:off x="102096" y="4306906"/>
              <a:ext cx="274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Removed surface error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PV = 22.43 nm, RMS = 6.31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9">
              <a:extLst>
                <a:ext uri="{FF2B5EF4-FFF2-40B4-BE49-F238E27FC236}">
                  <a16:creationId xmlns:a16="http://schemas.microsoft.com/office/drawing/2014/main" id="{E2280A1B-14AE-0287-617F-A88E1CAA86EB}"/>
                </a:ext>
              </a:extLst>
            </p:cNvPr>
            <p:cNvSpPr txBox="1"/>
            <p:nvPr/>
          </p:nvSpPr>
          <p:spPr>
            <a:xfrm>
              <a:off x="2665622" y="4647434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9">
              <a:extLst>
                <a:ext uri="{FF2B5EF4-FFF2-40B4-BE49-F238E27FC236}">
                  <a16:creationId xmlns:a16="http://schemas.microsoft.com/office/drawing/2014/main" id="{9695661A-100A-D994-95B7-867BF5192BA5}"/>
                </a:ext>
              </a:extLst>
            </p:cNvPr>
            <p:cNvSpPr txBox="1"/>
            <p:nvPr/>
          </p:nvSpPr>
          <p:spPr>
            <a:xfrm>
              <a:off x="2605667" y="5035081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9">
              <a:extLst>
                <a:ext uri="{FF2B5EF4-FFF2-40B4-BE49-F238E27FC236}">
                  <a16:creationId xmlns:a16="http://schemas.microsoft.com/office/drawing/2014/main" id="{20A659B0-6E55-46AA-B257-98304E04D6E1}"/>
                </a:ext>
              </a:extLst>
            </p:cNvPr>
            <p:cNvSpPr txBox="1"/>
            <p:nvPr/>
          </p:nvSpPr>
          <p:spPr>
            <a:xfrm>
              <a:off x="2615343" y="4824007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7CF25B83-82BE-85B3-5FD0-6BF7BA08D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666" t="35074" r="14126" b="34139"/>
            <a:stretch/>
          </p:blipFill>
          <p:spPr>
            <a:xfrm>
              <a:off x="616062" y="6232666"/>
              <a:ext cx="1999281" cy="331469"/>
            </a:xfrm>
            <a:prstGeom prst="rect">
              <a:avLst/>
            </a:prstGeom>
          </p:spPr>
        </p:pic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D33D964-345B-FDD1-0F4B-7AE7523BDF16}"/>
                </a:ext>
              </a:extLst>
            </p:cNvPr>
            <p:cNvCxnSpPr>
              <a:cxnSpLocks/>
            </p:cNvCxnSpPr>
            <p:nvPr/>
          </p:nvCxnSpPr>
          <p:spPr>
            <a:xfrm>
              <a:off x="630634" y="6559630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6BE12CFF-6E4B-2437-49C9-4D48814D32E8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94" y="6559630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DD0C67A7-93B4-1D39-9B52-2F05C8E54E82}"/>
                </a:ext>
              </a:extLst>
            </p:cNvPr>
            <p:cNvCxnSpPr>
              <a:cxnSpLocks/>
            </p:cNvCxnSpPr>
            <p:nvPr/>
          </p:nvCxnSpPr>
          <p:spPr>
            <a:xfrm>
              <a:off x="630634" y="6717948"/>
              <a:ext cx="16865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9">
              <a:extLst>
                <a:ext uri="{FF2B5EF4-FFF2-40B4-BE49-F238E27FC236}">
                  <a16:creationId xmlns:a16="http://schemas.microsoft.com/office/drawing/2014/main" id="{2A168F14-3F70-4EF9-BA6D-011E7AB2C38D}"/>
                </a:ext>
              </a:extLst>
            </p:cNvPr>
            <p:cNvSpPr txBox="1"/>
            <p:nvPr/>
          </p:nvSpPr>
          <p:spPr>
            <a:xfrm>
              <a:off x="1343789" y="6496306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AEE2FF97-E10C-C15C-56AE-224E1EB4F93C}"/>
                </a:ext>
              </a:extLst>
            </p:cNvPr>
            <p:cNvCxnSpPr>
              <a:cxnSpLocks/>
            </p:cNvCxnSpPr>
            <p:nvPr/>
          </p:nvCxnSpPr>
          <p:spPr>
            <a:xfrm>
              <a:off x="388966" y="6514639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1255042-4F86-11DD-6BC0-533ABC5A7ABD}"/>
                </a:ext>
              </a:extLst>
            </p:cNvPr>
            <p:cNvCxnSpPr>
              <a:cxnSpLocks/>
            </p:cNvCxnSpPr>
            <p:nvPr/>
          </p:nvCxnSpPr>
          <p:spPr>
            <a:xfrm>
              <a:off x="402103" y="6230276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D26C15C-E5FA-C16C-8962-2709136D5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06" y="6230277"/>
              <a:ext cx="6976" cy="28436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9">
              <a:extLst>
                <a:ext uri="{FF2B5EF4-FFF2-40B4-BE49-F238E27FC236}">
                  <a16:creationId xmlns:a16="http://schemas.microsoft.com/office/drawing/2014/main" id="{BA62B94C-D76A-8DDE-A803-B597EA91414B}"/>
                </a:ext>
              </a:extLst>
            </p:cNvPr>
            <p:cNvSpPr txBox="1"/>
            <p:nvPr/>
          </p:nvSpPr>
          <p:spPr>
            <a:xfrm rot="16200000">
              <a:off x="238389" y="6243729"/>
              <a:ext cx="38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9">
              <a:extLst>
                <a:ext uri="{FF2B5EF4-FFF2-40B4-BE49-F238E27FC236}">
                  <a16:creationId xmlns:a16="http://schemas.microsoft.com/office/drawing/2014/main" id="{27D5C323-7395-D030-3A7A-71BD518A7E83}"/>
                </a:ext>
              </a:extLst>
            </p:cNvPr>
            <p:cNvSpPr txBox="1"/>
            <p:nvPr/>
          </p:nvSpPr>
          <p:spPr>
            <a:xfrm>
              <a:off x="98766" y="6488288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9">
              <a:extLst>
                <a:ext uri="{FF2B5EF4-FFF2-40B4-BE49-F238E27FC236}">
                  <a16:creationId xmlns:a16="http://schemas.microsoft.com/office/drawing/2014/main" id="{D96C217C-4416-E71D-26A4-2AEF86F6D9C8}"/>
                </a:ext>
              </a:extLst>
            </p:cNvPr>
            <p:cNvSpPr txBox="1"/>
            <p:nvPr/>
          </p:nvSpPr>
          <p:spPr>
            <a:xfrm>
              <a:off x="52353" y="5614430"/>
              <a:ext cx="274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Residual surface error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PV = 20.99 nm, RMS = 0.20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9">
              <a:extLst>
                <a:ext uri="{FF2B5EF4-FFF2-40B4-BE49-F238E27FC236}">
                  <a16:creationId xmlns:a16="http://schemas.microsoft.com/office/drawing/2014/main" id="{6128A863-EE94-5C68-75F6-70125E1257DC}"/>
                </a:ext>
              </a:extLst>
            </p:cNvPr>
            <p:cNvSpPr txBox="1"/>
            <p:nvPr/>
          </p:nvSpPr>
          <p:spPr>
            <a:xfrm>
              <a:off x="2604718" y="5946752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9">
              <a:extLst>
                <a:ext uri="{FF2B5EF4-FFF2-40B4-BE49-F238E27FC236}">
                  <a16:creationId xmlns:a16="http://schemas.microsoft.com/office/drawing/2014/main" id="{9A8AE687-AB29-98C7-9385-1510BB32BCFC}"/>
                </a:ext>
              </a:extLst>
            </p:cNvPr>
            <p:cNvSpPr txBox="1"/>
            <p:nvPr/>
          </p:nvSpPr>
          <p:spPr>
            <a:xfrm>
              <a:off x="2544763" y="6334399"/>
              <a:ext cx="4655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-0.5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9">
              <a:extLst>
                <a:ext uri="{FF2B5EF4-FFF2-40B4-BE49-F238E27FC236}">
                  <a16:creationId xmlns:a16="http://schemas.microsoft.com/office/drawing/2014/main" id="{F86D20BC-05CF-0134-3C9D-0932D2F46E3E}"/>
                </a:ext>
              </a:extLst>
            </p:cNvPr>
            <p:cNvSpPr txBox="1"/>
            <p:nvPr/>
          </p:nvSpPr>
          <p:spPr>
            <a:xfrm>
              <a:off x="2554439" y="6123325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0.5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8AA5777F-B1B6-CB5E-126D-58E03EEE8A06}"/>
              </a:ext>
            </a:extLst>
          </p:cNvPr>
          <p:cNvGrpSpPr/>
          <p:nvPr/>
        </p:nvGrpSpPr>
        <p:grpSpPr>
          <a:xfrm>
            <a:off x="832526" y="107718"/>
            <a:ext cx="4676661" cy="1861377"/>
            <a:chOff x="832526" y="107718"/>
            <a:chExt cx="4676661" cy="186137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07D4B90-D19C-0442-3553-7199B1B08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827" t="35429" r="12873" b="33199"/>
            <a:stretch/>
          </p:blipFill>
          <p:spPr>
            <a:xfrm>
              <a:off x="1329814" y="874156"/>
              <a:ext cx="3739457" cy="646353"/>
            </a:xfrm>
            <a:prstGeom prst="rect">
              <a:avLst/>
            </a:prstGeom>
          </p:spPr>
        </p:pic>
        <p:sp>
          <p:nvSpPr>
            <p:cNvPr id="4" name="文本框 9">
              <a:extLst>
                <a:ext uri="{FF2B5EF4-FFF2-40B4-BE49-F238E27FC236}">
                  <a16:creationId xmlns:a16="http://schemas.microsoft.com/office/drawing/2014/main" id="{DF44981F-B51E-6E1B-FE3E-BEEDFDD8B4A5}"/>
                </a:ext>
              </a:extLst>
            </p:cNvPr>
            <p:cNvSpPr txBox="1"/>
            <p:nvPr/>
          </p:nvSpPr>
          <p:spPr>
            <a:xfrm>
              <a:off x="958732" y="130986"/>
              <a:ext cx="385042" cy="306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(a)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5" name="文本框 9">
              <a:extLst>
                <a:ext uri="{FF2B5EF4-FFF2-40B4-BE49-F238E27FC236}">
                  <a16:creationId xmlns:a16="http://schemas.microsoft.com/office/drawing/2014/main" id="{18322B67-7774-C248-98CB-DB09E60B3FF1}"/>
                </a:ext>
              </a:extLst>
            </p:cNvPr>
            <p:cNvSpPr txBox="1"/>
            <p:nvPr/>
          </p:nvSpPr>
          <p:spPr>
            <a:xfrm>
              <a:off x="1820295" y="313135"/>
              <a:ext cx="23140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Target removal map in CA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RMS = 6.32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1C655E-F9A2-8F1E-74C8-7EB0F7414403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65" y="1525163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FDA98D7-9A5A-88F2-92F8-9BCD6A2B2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97045" y="1525163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05866CD-366D-C1A6-8EAF-3EC09B673181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66" y="1683482"/>
              <a:ext cx="3099891" cy="145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9">
              <a:extLst>
                <a:ext uri="{FF2B5EF4-FFF2-40B4-BE49-F238E27FC236}">
                  <a16:creationId xmlns:a16="http://schemas.microsoft.com/office/drawing/2014/main" id="{2AE99637-4581-99AF-B846-F641E776A4B4}"/>
                </a:ext>
              </a:extLst>
            </p:cNvPr>
            <p:cNvSpPr txBox="1"/>
            <p:nvPr/>
          </p:nvSpPr>
          <p:spPr>
            <a:xfrm>
              <a:off x="2647920" y="142714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 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93EB7CF-34A9-19C8-677E-F92DADA50F7A}"/>
                </a:ext>
              </a:extLst>
            </p:cNvPr>
            <p:cNvCxnSpPr>
              <a:cxnSpLocks/>
            </p:cNvCxnSpPr>
            <p:nvPr/>
          </p:nvCxnSpPr>
          <p:spPr>
            <a:xfrm>
              <a:off x="1123821" y="1453880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183207-D85B-C79F-776E-32A2ADA2546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821" y="937962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DE9859-3FC9-E24F-D91E-02088AD8E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134" y="952550"/>
              <a:ext cx="0" cy="50133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9">
              <a:extLst>
                <a:ext uri="{FF2B5EF4-FFF2-40B4-BE49-F238E27FC236}">
                  <a16:creationId xmlns:a16="http://schemas.microsoft.com/office/drawing/2014/main" id="{6DA8CE8D-3007-6567-2FBE-294CC5C3A338}"/>
                </a:ext>
              </a:extLst>
            </p:cNvPr>
            <p:cNvSpPr txBox="1"/>
            <p:nvPr/>
          </p:nvSpPr>
          <p:spPr>
            <a:xfrm rot="16200000">
              <a:off x="793750" y="1043443"/>
              <a:ext cx="6527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2EF64847-C7B4-8BAC-B463-1D5663F061BC}"/>
                </a:ext>
              </a:extLst>
            </p:cNvPr>
            <p:cNvSpPr txBox="1"/>
            <p:nvPr/>
          </p:nvSpPr>
          <p:spPr>
            <a:xfrm>
              <a:off x="4978272" y="1026110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9">
              <a:extLst>
                <a:ext uri="{FF2B5EF4-FFF2-40B4-BE49-F238E27FC236}">
                  <a16:creationId xmlns:a16="http://schemas.microsoft.com/office/drawing/2014/main" id="{4F86F8E1-BA8B-8B57-12A7-7384517FF991}"/>
                </a:ext>
              </a:extLst>
            </p:cNvPr>
            <p:cNvSpPr txBox="1"/>
            <p:nvPr/>
          </p:nvSpPr>
          <p:spPr>
            <a:xfrm>
              <a:off x="4925595" y="1253458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C848FE82-CC59-04A5-A6AD-A19568C13CFD}"/>
                </a:ext>
              </a:extLst>
            </p:cNvPr>
            <p:cNvSpPr txBox="1"/>
            <p:nvPr/>
          </p:nvSpPr>
          <p:spPr>
            <a:xfrm>
              <a:off x="4935271" y="829024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DF7CA4-2D14-3816-AC4D-A79D8B795398}"/>
                </a:ext>
              </a:extLst>
            </p:cNvPr>
            <p:cNvSpPr/>
            <p:nvPr/>
          </p:nvSpPr>
          <p:spPr>
            <a:xfrm>
              <a:off x="832526" y="107718"/>
              <a:ext cx="4676658" cy="1861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2681EBFC-A36F-A070-B6C8-9EE04663FD5E}"/>
              </a:ext>
            </a:extLst>
          </p:cNvPr>
          <p:cNvSpPr/>
          <p:nvPr/>
        </p:nvSpPr>
        <p:spPr>
          <a:xfrm>
            <a:off x="6218662" y="92333"/>
            <a:ext cx="2635825" cy="1897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十字形 139">
            <a:extLst>
              <a:ext uri="{FF2B5EF4-FFF2-40B4-BE49-F238E27FC236}">
                <a16:creationId xmlns:a16="http://schemas.microsoft.com/office/drawing/2014/main" id="{324A7846-6A4C-0008-0587-2AF93C12E54C}"/>
              </a:ext>
            </a:extLst>
          </p:cNvPr>
          <p:cNvSpPr/>
          <p:nvPr/>
        </p:nvSpPr>
        <p:spPr>
          <a:xfrm>
            <a:off x="5688176" y="917219"/>
            <a:ext cx="337757" cy="336239"/>
          </a:xfrm>
          <a:prstGeom prst="plus">
            <a:avLst>
              <a:gd name="adj" fmla="val 438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右大括号 140">
            <a:extLst>
              <a:ext uri="{FF2B5EF4-FFF2-40B4-BE49-F238E27FC236}">
                <a16:creationId xmlns:a16="http://schemas.microsoft.com/office/drawing/2014/main" id="{1622A82A-9EE8-7DE7-E1EB-3AC48581F478}"/>
              </a:ext>
            </a:extLst>
          </p:cNvPr>
          <p:cNvSpPr/>
          <p:nvPr/>
        </p:nvSpPr>
        <p:spPr>
          <a:xfrm rot="5400000">
            <a:off x="4672962" y="-292912"/>
            <a:ext cx="312662" cy="5010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B46AEC00-5910-F641-8A69-981D8494E56A}"/>
              </a:ext>
            </a:extLst>
          </p:cNvPr>
          <p:cNvGrpSpPr/>
          <p:nvPr/>
        </p:nvGrpSpPr>
        <p:grpSpPr>
          <a:xfrm>
            <a:off x="3294835" y="2469989"/>
            <a:ext cx="3130905" cy="4435061"/>
            <a:chOff x="3294835" y="2469989"/>
            <a:chExt cx="3130905" cy="4435061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562C1AE-7F83-7AC8-B828-A62976A1A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836" t="28325" r="13188" b="29013"/>
            <a:stretch/>
          </p:blipFill>
          <p:spPr>
            <a:xfrm>
              <a:off x="3843730" y="3408201"/>
              <a:ext cx="2022404" cy="530139"/>
            </a:xfrm>
            <a:prstGeom prst="rect">
              <a:avLst/>
            </a:prstGeom>
          </p:spPr>
        </p:pic>
        <p:sp>
          <p:nvSpPr>
            <p:cNvPr id="71" name="文本框 9">
              <a:extLst>
                <a:ext uri="{FF2B5EF4-FFF2-40B4-BE49-F238E27FC236}">
                  <a16:creationId xmlns:a16="http://schemas.microsoft.com/office/drawing/2014/main" id="{52E32043-A9C7-6CF9-C30C-826A6D0578FE}"/>
                </a:ext>
              </a:extLst>
            </p:cNvPr>
            <p:cNvSpPr txBox="1"/>
            <p:nvPr/>
          </p:nvSpPr>
          <p:spPr>
            <a:xfrm>
              <a:off x="3369950" y="2500821"/>
              <a:ext cx="393056" cy="306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(d)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9">
              <a:extLst>
                <a:ext uri="{FF2B5EF4-FFF2-40B4-BE49-F238E27FC236}">
                  <a16:creationId xmlns:a16="http://schemas.microsoft.com/office/drawing/2014/main" id="{DA81BEB9-BD65-27DD-2896-C3B2E4934D58}"/>
                </a:ext>
              </a:extLst>
            </p:cNvPr>
            <p:cNvSpPr txBox="1"/>
            <p:nvPr/>
          </p:nvSpPr>
          <p:spPr>
            <a:xfrm>
              <a:off x="3685175" y="2529883"/>
              <a:ext cx="10830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Maze path</a:t>
              </a: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D77EBE4-D910-67CA-3271-4169057F2115}"/>
                </a:ext>
              </a:extLst>
            </p:cNvPr>
            <p:cNvCxnSpPr>
              <a:cxnSpLocks/>
            </p:cNvCxnSpPr>
            <p:nvPr/>
          </p:nvCxnSpPr>
          <p:spPr>
            <a:xfrm>
              <a:off x="3834889" y="3915185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6290CF-3765-F142-C91B-A6A397D29543}"/>
                </a:ext>
              </a:extLst>
            </p:cNvPr>
            <p:cNvCxnSpPr>
              <a:cxnSpLocks/>
            </p:cNvCxnSpPr>
            <p:nvPr/>
          </p:nvCxnSpPr>
          <p:spPr>
            <a:xfrm>
              <a:off x="5590029" y="3915185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B712ECC-BBCD-B4BA-872E-198498B1FB45}"/>
                </a:ext>
              </a:extLst>
            </p:cNvPr>
            <p:cNvCxnSpPr>
              <a:cxnSpLocks/>
            </p:cNvCxnSpPr>
            <p:nvPr/>
          </p:nvCxnSpPr>
          <p:spPr>
            <a:xfrm>
              <a:off x="3834889" y="4073503"/>
              <a:ext cx="175514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9">
              <a:extLst>
                <a:ext uri="{FF2B5EF4-FFF2-40B4-BE49-F238E27FC236}">
                  <a16:creationId xmlns:a16="http://schemas.microsoft.com/office/drawing/2014/main" id="{09E14779-F244-9D79-AF5A-11F4D8A667F1}"/>
                </a:ext>
              </a:extLst>
            </p:cNvPr>
            <p:cNvSpPr txBox="1"/>
            <p:nvPr/>
          </p:nvSpPr>
          <p:spPr>
            <a:xfrm>
              <a:off x="4457000" y="3851018"/>
              <a:ext cx="4988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102 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0E907790-863B-189D-3684-0036F75E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853" y="3872207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A6E3C8F-F93E-7787-30E5-B08972F091F0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49" y="3443465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A63DE1B-F5E0-CC1B-383E-35A63ECBF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4166" y="3428225"/>
              <a:ext cx="13953" cy="44398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9">
              <a:extLst>
                <a:ext uri="{FF2B5EF4-FFF2-40B4-BE49-F238E27FC236}">
                  <a16:creationId xmlns:a16="http://schemas.microsoft.com/office/drawing/2014/main" id="{8869EF3F-1592-58A2-3ED9-5181F5C5BC94}"/>
                </a:ext>
              </a:extLst>
            </p:cNvPr>
            <p:cNvSpPr txBox="1"/>
            <p:nvPr/>
          </p:nvSpPr>
          <p:spPr>
            <a:xfrm rot="16200000">
              <a:off x="3437644" y="3511568"/>
              <a:ext cx="3674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25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9">
              <a:extLst>
                <a:ext uri="{FF2B5EF4-FFF2-40B4-BE49-F238E27FC236}">
                  <a16:creationId xmlns:a16="http://schemas.microsoft.com/office/drawing/2014/main" id="{F4815D08-F73D-F4EA-622C-CFAE4C216D85}"/>
                </a:ext>
              </a:extLst>
            </p:cNvPr>
            <p:cNvSpPr txBox="1"/>
            <p:nvPr/>
          </p:nvSpPr>
          <p:spPr>
            <a:xfrm>
              <a:off x="3577862" y="2835522"/>
              <a:ext cx="24320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Dwell time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Total dwell time = 8.15 min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9">
              <a:extLst>
                <a:ext uri="{FF2B5EF4-FFF2-40B4-BE49-F238E27FC236}">
                  <a16:creationId xmlns:a16="http://schemas.microsoft.com/office/drawing/2014/main" id="{BA08443C-F6D0-94FF-7EBA-A36445D6428F}"/>
                </a:ext>
              </a:extLst>
            </p:cNvPr>
            <p:cNvSpPr txBox="1"/>
            <p:nvPr/>
          </p:nvSpPr>
          <p:spPr>
            <a:xfrm>
              <a:off x="5891771" y="3150641"/>
              <a:ext cx="3642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[s]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9">
              <a:extLst>
                <a:ext uri="{FF2B5EF4-FFF2-40B4-BE49-F238E27FC236}">
                  <a16:creationId xmlns:a16="http://schemas.microsoft.com/office/drawing/2014/main" id="{FC97192C-CF1B-0D7A-3115-27EF03AC42C7}"/>
                </a:ext>
              </a:extLst>
            </p:cNvPr>
            <p:cNvSpPr txBox="1"/>
            <p:nvPr/>
          </p:nvSpPr>
          <p:spPr>
            <a:xfrm>
              <a:off x="5782421" y="3664885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0.1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9">
              <a:extLst>
                <a:ext uri="{FF2B5EF4-FFF2-40B4-BE49-F238E27FC236}">
                  <a16:creationId xmlns:a16="http://schemas.microsoft.com/office/drawing/2014/main" id="{F3365AC4-7098-B65E-B00B-CF562E26A0C8}"/>
                </a:ext>
              </a:extLst>
            </p:cNvPr>
            <p:cNvSpPr txBox="1"/>
            <p:nvPr/>
          </p:nvSpPr>
          <p:spPr>
            <a:xfrm>
              <a:off x="5791598" y="3332146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0.3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C8CA2D2-7B09-A04D-66D5-720D434D1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954" t="33966" r="13267" b="33617"/>
            <a:stretch/>
          </p:blipFill>
          <p:spPr>
            <a:xfrm>
              <a:off x="3884541" y="4886397"/>
              <a:ext cx="2022133" cy="347417"/>
            </a:xfrm>
            <a:prstGeom prst="rect">
              <a:avLst/>
            </a:prstGeom>
          </p:spPr>
        </p:pic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B45E73-6B26-5F82-E483-865077D7C90C}"/>
                </a:ext>
              </a:extLst>
            </p:cNvPr>
            <p:cNvSpPr/>
            <p:nvPr/>
          </p:nvSpPr>
          <p:spPr>
            <a:xfrm>
              <a:off x="3311402" y="2469989"/>
              <a:ext cx="3097770" cy="4435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9">
              <a:extLst>
                <a:ext uri="{FF2B5EF4-FFF2-40B4-BE49-F238E27FC236}">
                  <a16:creationId xmlns:a16="http://schemas.microsoft.com/office/drawing/2014/main" id="{E51DC567-5E55-C68A-82D9-1457E1EB2FE1}"/>
                </a:ext>
              </a:extLst>
            </p:cNvPr>
            <p:cNvSpPr txBox="1"/>
            <p:nvPr/>
          </p:nvSpPr>
          <p:spPr>
            <a:xfrm>
              <a:off x="3299493" y="3851038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D56E4B9-F4E3-6904-A117-457C3C667564}"/>
                </a:ext>
              </a:extLst>
            </p:cNvPr>
            <p:cNvCxnSpPr>
              <a:cxnSpLocks/>
            </p:cNvCxnSpPr>
            <p:nvPr/>
          </p:nvCxnSpPr>
          <p:spPr>
            <a:xfrm>
              <a:off x="3920741" y="5244524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A17E317B-3B43-CD52-779F-B34AFB4284FF}"/>
                </a:ext>
              </a:extLst>
            </p:cNvPr>
            <p:cNvCxnSpPr>
              <a:cxnSpLocks/>
            </p:cNvCxnSpPr>
            <p:nvPr/>
          </p:nvCxnSpPr>
          <p:spPr>
            <a:xfrm>
              <a:off x="5607301" y="5244524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FE128CF-D69B-1DC8-4B02-C5E8A2AF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920741" y="5402842"/>
              <a:ext cx="16865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9">
              <a:extLst>
                <a:ext uri="{FF2B5EF4-FFF2-40B4-BE49-F238E27FC236}">
                  <a16:creationId xmlns:a16="http://schemas.microsoft.com/office/drawing/2014/main" id="{0C57D294-D2DE-B7FB-DB5E-AC35A0499C96}"/>
                </a:ext>
              </a:extLst>
            </p:cNvPr>
            <p:cNvSpPr txBox="1"/>
            <p:nvPr/>
          </p:nvSpPr>
          <p:spPr>
            <a:xfrm>
              <a:off x="4633896" y="5167865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A8124DA4-1DA3-7C06-C504-C5F6D2AE2F7B}"/>
                </a:ext>
              </a:extLst>
            </p:cNvPr>
            <p:cNvCxnSpPr>
              <a:cxnSpLocks/>
            </p:cNvCxnSpPr>
            <p:nvPr/>
          </p:nvCxnSpPr>
          <p:spPr>
            <a:xfrm>
              <a:off x="3679074" y="5199533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7A677B7E-5CAE-7A1A-EEF4-0D5F791A5853}"/>
                </a:ext>
              </a:extLst>
            </p:cNvPr>
            <p:cNvCxnSpPr>
              <a:cxnSpLocks/>
            </p:cNvCxnSpPr>
            <p:nvPr/>
          </p:nvCxnSpPr>
          <p:spPr>
            <a:xfrm>
              <a:off x="3692211" y="4915170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45B6195B-B908-B030-E7D5-EFFF84378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8513" y="4915171"/>
              <a:ext cx="6976" cy="28436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9">
              <a:extLst>
                <a:ext uri="{FF2B5EF4-FFF2-40B4-BE49-F238E27FC236}">
                  <a16:creationId xmlns:a16="http://schemas.microsoft.com/office/drawing/2014/main" id="{1213D859-4A27-D3A7-9DD9-F66BC0E53BD3}"/>
                </a:ext>
              </a:extLst>
            </p:cNvPr>
            <p:cNvSpPr txBox="1"/>
            <p:nvPr/>
          </p:nvSpPr>
          <p:spPr>
            <a:xfrm rot="16200000">
              <a:off x="3528497" y="4928623"/>
              <a:ext cx="38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9">
              <a:extLst>
                <a:ext uri="{FF2B5EF4-FFF2-40B4-BE49-F238E27FC236}">
                  <a16:creationId xmlns:a16="http://schemas.microsoft.com/office/drawing/2014/main" id="{BEA97427-9881-C21C-16A8-A1617D98E6AC}"/>
                </a:ext>
              </a:extLst>
            </p:cNvPr>
            <p:cNvSpPr txBox="1"/>
            <p:nvPr/>
          </p:nvSpPr>
          <p:spPr>
            <a:xfrm>
              <a:off x="3388873" y="5173182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9">
              <a:extLst>
                <a:ext uri="{FF2B5EF4-FFF2-40B4-BE49-F238E27FC236}">
                  <a16:creationId xmlns:a16="http://schemas.microsoft.com/office/drawing/2014/main" id="{E1C5F031-F030-FDCF-55FF-35E440173F39}"/>
                </a:ext>
              </a:extLst>
            </p:cNvPr>
            <p:cNvSpPr txBox="1"/>
            <p:nvPr/>
          </p:nvSpPr>
          <p:spPr>
            <a:xfrm>
              <a:off x="3308465" y="4297205"/>
              <a:ext cx="274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Removed surface error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PV = 22.38 nm, RMS = 6.31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9">
              <a:extLst>
                <a:ext uri="{FF2B5EF4-FFF2-40B4-BE49-F238E27FC236}">
                  <a16:creationId xmlns:a16="http://schemas.microsoft.com/office/drawing/2014/main" id="{5AF8C8C9-7F43-5BA1-F14F-38B7F134EF0F}"/>
                </a:ext>
              </a:extLst>
            </p:cNvPr>
            <p:cNvSpPr txBox="1"/>
            <p:nvPr/>
          </p:nvSpPr>
          <p:spPr>
            <a:xfrm>
              <a:off x="5894825" y="4631646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9">
              <a:extLst>
                <a:ext uri="{FF2B5EF4-FFF2-40B4-BE49-F238E27FC236}">
                  <a16:creationId xmlns:a16="http://schemas.microsoft.com/office/drawing/2014/main" id="{4F06B07C-77A8-47A5-8AB4-DDABD6105659}"/>
                </a:ext>
              </a:extLst>
            </p:cNvPr>
            <p:cNvSpPr txBox="1"/>
            <p:nvPr/>
          </p:nvSpPr>
          <p:spPr>
            <a:xfrm>
              <a:off x="5834870" y="5019293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9">
              <a:extLst>
                <a:ext uri="{FF2B5EF4-FFF2-40B4-BE49-F238E27FC236}">
                  <a16:creationId xmlns:a16="http://schemas.microsoft.com/office/drawing/2014/main" id="{606A368A-EEF1-74EB-62F1-73A769E42968}"/>
                </a:ext>
              </a:extLst>
            </p:cNvPr>
            <p:cNvSpPr txBox="1"/>
            <p:nvPr/>
          </p:nvSpPr>
          <p:spPr>
            <a:xfrm>
              <a:off x="5844546" y="4808219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10D1D8D0-0810-CF15-53E2-88A2BF91F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2482" t="34381" r="14311" b="31721"/>
            <a:stretch/>
          </p:blipFill>
          <p:spPr>
            <a:xfrm>
              <a:off x="3882313" y="6224157"/>
              <a:ext cx="2022134" cy="364962"/>
            </a:xfrm>
            <a:prstGeom prst="rect">
              <a:avLst/>
            </a:prstGeom>
          </p:spPr>
        </p:pic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15AC806F-A503-3F1E-F6A4-A81DD871EBB5}"/>
                </a:ext>
              </a:extLst>
            </p:cNvPr>
            <p:cNvCxnSpPr>
              <a:cxnSpLocks/>
            </p:cNvCxnSpPr>
            <p:nvPr/>
          </p:nvCxnSpPr>
          <p:spPr>
            <a:xfrm>
              <a:off x="3909416" y="6571801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28465C3D-A290-EC94-5AD8-4AE6870A5FB6}"/>
                </a:ext>
              </a:extLst>
            </p:cNvPr>
            <p:cNvCxnSpPr>
              <a:cxnSpLocks/>
            </p:cNvCxnSpPr>
            <p:nvPr/>
          </p:nvCxnSpPr>
          <p:spPr>
            <a:xfrm>
              <a:off x="5595976" y="6571801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0AC78625-B1DB-D650-41EB-538D03D6533C}"/>
                </a:ext>
              </a:extLst>
            </p:cNvPr>
            <p:cNvCxnSpPr>
              <a:cxnSpLocks/>
            </p:cNvCxnSpPr>
            <p:nvPr/>
          </p:nvCxnSpPr>
          <p:spPr>
            <a:xfrm>
              <a:off x="3909416" y="6730119"/>
              <a:ext cx="16865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9">
              <a:extLst>
                <a:ext uri="{FF2B5EF4-FFF2-40B4-BE49-F238E27FC236}">
                  <a16:creationId xmlns:a16="http://schemas.microsoft.com/office/drawing/2014/main" id="{BEB98B3C-2390-909C-4C16-34D7BB8AD78E}"/>
                </a:ext>
              </a:extLst>
            </p:cNvPr>
            <p:cNvSpPr txBox="1"/>
            <p:nvPr/>
          </p:nvSpPr>
          <p:spPr>
            <a:xfrm>
              <a:off x="4622571" y="6508477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7451DAA-DBDF-0B73-9A98-2636D30A764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749" y="6526810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9702B7BB-28D8-535D-0AAD-31044ED3798F}"/>
                </a:ext>
              </a:extLst>
            </p:cNvPr>
            <p:cNvCxnSpPr>
              <a:cxnSpLocks/>
            </p:cNvCxnSpPr>
            <p:nvPr/>
          </p:nvCxnSpPr>
          <p:spPr>
            <a:xfrm>
              <a:off x="3680886" y="6242447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BBF6A330-6CC6-1A13-5A2E-CF3A0B2ED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7188" y="6242448"/>
              <a:ext cx="6976" cy="28436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9">
              <a:extLst>
                <a:ext uri="{FF2B5EF4-FFF2-40B4-BE49-F238E27FC236}">
                  <a16:creationId xmlns:a16="http://schemas.microsoft.com/office/drawing/2014/main" id="{F1B23103-A5C8-F2C7-8BEC-1137A708022B}"/>
                </a:ext>
              </a:extLst>
            </p:cNvPr>
            <p:cNvSpPr txBox="1"/>
            <p:nvPr/>
          </p:nvSpPr>
          <p:spPr>
            <a:xfrm rot="16200000">
              <a:off x="3517172" y="6255900"/>
              <a:ext cx="38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9">
              <a:extLst>
                <a:ext uri="{FF2B5EF4-FFF2-40B4-BE49-F238E27FC236}">
                  <a16:creationId xmlns:a16="http://schemas.microsoft.com/office/drawing/2014/main" id="{3878076A-4B23-B25C-D741-2E5B6FA2757C}"/>
                </a:ext>
              </a:extLst>
            </p:cNvPr>
            <p:cNvSpPr txBox="1"/>
            <p:nvPr/>
          </p:nvSpPr>
          <p:spPr>
            <a:xfrm>
              <a:off x="3377548" y="6500459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9">
              <a:extLst>
                <a:ext uri="{FF2B5EF4-FFF2-40B4-BE49-F238E27FC236}">
                  <a16:creationId xmlns:a16="http://schemas.microsoft.com/office/drawing/2014/main" id="{A6EAD31A-F7C5-3EDA-0C31-4C7CBCF29A30}"/>
                </a:ext>
              </a:extLst>
            </p:cNvPr>
            <p:cNvSpPr txBox="1"/>
            <p:nvPr/>
          </p:nvSpPr>
          <p:spPr>
            <a:xfrm>
              <a:off x="3294835" y="5627081"/>
              <a:ext cx="274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Residual surface error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PV = 20.84 nm, RMS = 0.26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23" name="文本框 9">
              <a:extLst>
                <a:ext uri="{FF2B5EF4-FFF2-40B4-BE49-F238E27FC236}">
                  <a16:creationId xmlns:a16="http://schemas.microsoft.com/office/drawing/2014/main" id="{43FF4823-8B2D-505A-CBC3-EA12FBDE0E7F}"/>
                </a:ext>
              </a:extLst>
            </p:cNvPr>
            <p:cNvSpPr txBox="1"/>
            <p:nvPr/>
          </p:nvSpPr>
          <p:spPr>
            <a:xfrm>
              <a:off x="5883500" y="5958923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24" name="文本框 9">
              <a:extLst>
                <a:ext uri="{FF2B5EF4-FFF2-40B4-BE49-F238E27FC236}">
                  <a16:creationId xmlns:a16="http://schemas.microsoft.com/office/drawing/2014/main" id="{C142E22D-B906-D7FE-FF64-2DA3FB1F68CA}"/>
                </a:ext>
              </a:extLst>
            </p:cNvPr>
            <p:cNvSpPr txBox="1"/>
            <p:nvPr/>
          </p:nvSpPr>
          <p:spPr>
            <a:xfrm>
              <a:off x="5823545" y="6346570"/>
              <a:ext cx="4655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-0.5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25" name="文本框 9">
              <a:extLst>
                <a:ext uri="{FF2B5EF4-FFF2-40B4-BE49-F238E27FC236}">
                  <a16:creationId xmlns:a16="http://schemas.microsoft.com/office/drawing/2014/main" id="{B9A24A90-7B17-4CF2-4DC4-935F35E278E1}"/>
                </a:ext>
              </a:extLst>
            </p:cNvPr>
            <p:cNvSpPr txBox="1"/>
            <p:nvPr/>
          </p:nvSpPr>
          <p:spPr>
            <a:xfrm>
              <a:off x="5833221" y="6135496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0.5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7A3165D-7440-AB34-2435-57B35EAD7AFF}"/>
              </a:ext>
            </a:extLst>
          </p:cNvPr>
          <p:cNvGrpSpPr/>
          <p:nvPr/>
        </p:nvGrpSpPr>
        <p:grpSpPr>
          <a:xfrm>
            <a:off x="6567532" y="2441933"/>
            <a:ext cx="3131801" cy="4435701"/>
            <a:chOff x="6567532" y="2441933"/>
            <a:chExt cx="3131801" cy="443570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E385C45-F191-63B0-C08F-023CD4472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3360" t="29498" r="12753" b="30292"/>
            <a:stretch/>
          </p:blipFill>
          <p:spPr>
            <a:xfrm>
              <a:off x="7128872" y="3398867"/>
              <a:ext cx="2050141" cy="516318"/>
            </a:xfrm>
            <a:prstGeom prst="rect">
              <a:avLst/>
            </a:prstGeom>
          </p:spPr>
        </p:pic>
        <p:sp>
          <p:nvSpPr>
            <p:cNvPr id="73" name="文本框 9">
              <a:extLst>
                <a:ext uri="{FF2B5EF4-FFF2-40B4-BE49-F238E27FC236}">
                  <a16:creationId xmlns:a16="http://schemas.microsoft.com/office/drawing/2014/main" id="{D8FB530D-2148-BB80-2FF2-E7923A83A6FB}"/>
                </a:ext>
              </a:extLst>
            </p:cNvPr>
            <p:cNvSpPr txBox="1"/>
            <p:nvPr/>
          </p:nvSpPr>
          <p:spPr>
            <a:xfrm>
              <a:off x="6652121" y="2441933"/>
              <a:ext cx="386644" cy="306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(e)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9">
              <a:extLst>
                <a:ext uri="{FF2B5EF4-FFF2-40B4-BE49-F238E27FC236}">
                  <a16:creationId xmlns:a16="http://schemas.microsoft.com/office/drawing/2014/main" id="{EBF2CD03-FEAE-64B3-1EB3-7FF437EB9A58}"/>
                </a:ext>
              </a:extLst>
            </p:cNvPr>
            <p:cNvSpPr txBox="1"/>
            <p:nvPr/>
          </p:nvSpPr>
          <p:spPr>
            <a:xfrm>
              <a:off x="7008648" y="2470995"/>
              <a:ext cx="9714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RAP path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81644B2-8A93-73C0-829D-C8598389AD1A}"/>
                </a:ext>
              </a:extLst>
            </p:cNvPr>
            <p:cNvCxnSpPr>
              <a:cxnSpLocks/>
            </p:cNvCxnSpPr>
            <p:nvPr/>
          </p:nvCxnSpPr>
          <p:spPr>
            <a:xfrm>
              <a:off x="7141394" y="3903281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02B5AAC-58AF-C0BC-B5A7-777BFA2BDCFF}"/>
                </a:ext>
              </a:extLst>
            </p:cNvPr>
            <p:cNvCxnSpPr>
              <a:cxnSpLocks/>
            </p:cNvCxnSpPr>
            <p:nvPr/>
          </p:nvCxnSpPr>
          <p:spPr>
            <a:xfrm>
              <a:off x="8896534" y="3903281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E1CBEA9-9E02-BE65-9837-D0B35AC1A2C5}"/>
                </a:ext>
              </a:extLst>
            </p:cNvPr>
            <p:cNvCxnSpPr>
              <a:cxnSpLocks/>
            </p:cNvCxnSpPr>
            <p:nvPr/>
          </p:nvCxnSpPr>
          <p:spPr>
            <a:xfrm>
              <a:off x="7141394" y="4061599"/>
              <a:ext cx="175514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9">
              <a:extLst>
                <a:ext uri="{FF2B5EF4-FFF2-40B4-BE49-F238E27FC236}">
                  <a16:creationId xmlns:a16="http://schemas.microsoft.com/office/drawing/2014/main" id="{E30DEC05-FA7B-3642-C96F-57B7047F38CC}"/>
                </a:ext>
              </a:extLst>
            </p:cNvPr>
            <p:cNvSpPr txBox="1"/>
            <p:nvPr/>
          </p:nvSpPr>
          <p:spPr>
            <a:xfrm>
              <a:off x="7763505" y="3839114"/>
              <a:ext cx="4988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102 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4DFF64D-9FE7-1815-F506-1B20B70F3D1C}"/>
                </a:ext>
              </a:extLst>
            </p:cNvPr>
            <p:cNvCxnSpPr>
              <a:cxnSpLocks/>
            </p:cNvCxnSpPr>
            <p:nvPr/>
          </p:nvCxnSpPr>
          <p:spPr>
            <a:xfrm>
              <a:off x="6899358" y="3860303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11C8857-5279-6FEB-96DF-90BCA14D06F6}"/>
                </a:ext>
              </a:extLst>
            </p:cNvPr>
            <p:cNvCxnSpPr>
              <a:cxnSpLocks/>
            </p:cNvCxnSpPr>
            <p:nvPr/>
          </p:nvCxnSpPr>
          <p:spPr>
            <a:xfrm>
              <a:off x="6927854" y="3431561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1F661D70-35CC-4B65-CAFF-AE2B92AA0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0671" y="3416321"/>
              <a:ext cx="13953" cy="44398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">
              <a:extLst>
                <a:ext uri="{FF2B5EF4-FFF2-40B4-BE49-F238E27FC236}">
                  <a16:creationId xmlns:a16="http://schemas.microsoft.com/office/drawing/2014/main" id="{B292C8A4-FAF8-C539-526D-3AAE5291B000}"/>
                </a:ext>
              </a:extLst>
            </p:cNvPr>
            <p:cNvSpPr txBox="1"/>
            <p:nvPr/>
          </p:nvSpPr>
          <p:spPr>
            <a:xfrm rot="16200000">
              <a:off x="6744149" y="3499664"/>
              <a:ext cx="3674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25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">
              <a:extLst>
                <a:ext uri="{FF2B5EF4-FFF2-40B4-BE49-F238E27FC236}">
                  <a16:creationId xmlns:a16="http://schemas.microsoft.com/office/drawing/2014/main" id="{67D956CB-921E-4872-1BA8-222F318FFA47}"/>
                </a:ext>
              </a:extLst>
            </p:cNvPr>
            <p:cNvSpPr txBox="1"/>
            <p:nvPr/>
          </p:nvSpPr>
          <p:spPr>
            <a:xfrm>
              <a:off x="6884367" y="2823618"/>
              <a:ext cx="24320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Dwell time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Total dwell time = 8.15 min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">
              <a:extLst>
                <a:ext uri="{FF2B5EF4-FFF2-40B4-BE49-F238E27FC236}">
                  <a16:creationId xmlns:a16="http://schemas.microsoft.com/office/drawing/2014/main" id="{A9B89DB0-5878-144F-5C55-CDA5B23D4942}"/>
                </a:ext>
              </a:extLst>
            </p:cNvPr>
            <p:cNvSpPr txBox="1"/>
            <p:nvPr/>
          </p:nvSpPr>
          <p:spPr>
            <a:xfrm>
              <a:off x="9201784" y="3140377"/>
              <a:ext cx="3642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[s]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">
              <a:extLst>
                <a:ext uri="{FF2B5EF4-FFF2-40B4-BE49-F238E27FC236}">
                  <a16:creationId xmlns:a16="http://schemas.microsoft.com/office/drawing/2014/main" id="{5D8B5E10-355F-49FB-8CD5-7209D734BD74}"/>
                </a:ext>
              </a:extLst>
            </p:cNvPr>
            <p:cNvSpPr txBox="1"/>
            <p:nvPr/>
          </p:nvSpPr>
          <p:spPr>
            <a:xfrm>
              <a:off x="9088926" y="3652981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0.1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">
              <a:extLst>
                <a:ext uri="{FF2B5EF4-FFF2-40B4-BE49-F238E27FC236}">
                  <a16:creationId xmlns:a16="http://schemas.microsoft.com/office/drawing/2014/main" id="{3DF1B8A2-0FDD-271E-58AC-EB865D687105}"/>
                </a:ext>
              </a:extLst>
            </p:cNvPr>
            <p:cNvSpPr txBox="1"/>
            <p:nvPr/>
          </p:nvSpPr>
          <p:spPr>
            <a:xfrm>
              <a:off x="9098103" y="3320242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0.3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C5CCC7CB-B680-A394-244A-0BE230773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2097" t="34626" r="13025" b="33216"/>
            <a:stretch/>
          </p:blipFill>
          <p:spPr>
            <a:xfrm>
              <a:off x="7141394" y="4898195"/>
              <a:ext cx="2012247" cy="335618"/>
            </a:xfrm>
            <a:prstGeom prst="rect">
              <a:avLst/>
            </a:prstGeom>
          </p:spPr>
        </p:pic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FCEE49B-658D-E5B0-E31B-6114DB487810}"/>
                </a:ext>
              </a:extLst>
            </p:cNvPr>
            <p:cNvSpPr/>
            <p:nvPr/>
          </p:nvSpPr>
          <p:spPr>
            <a:xfrm>
              <a:off x="6601563" y="2442573"/>
              <a:ext cx="3097770" cy="4435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9">
              <a:extLst>
                <a:ext uri="{FF2B5EF4-FFF2-40B4-BE49-F238E27FC236}">
                  <a16:creationId xmlns:a16="http://schemas.microsoft.com/office/drawing/2014/main" id="{E4E6E1D2-9115-FCF1-C5BE-73A308099ACE}"/>
                </a:ext>
              </a:extLst>
            </p:cNvPr>
            <p:cNvSpPr txBox="1"/>
            <p:nvPr/>
          </p:nvSpPr>
          <p:spPr>
            <a:xfrm>
              <a:off x="6603287" y="3843350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65DA2DC1-2E36-FAE6-4CF3-951DE2D36E2E}"/>
                </a:ext>
              </a:extLst>
            </p:cNvPr>
            <p:cNvCxnSpPr>
              <a:cxnSpLocks/>
            </p:cNvCxnSpPr>
            <p:nvPr/>
          </p:nvCxnSpPr>
          <p:spPr>
            <a:xfrm>
              <a:off x="7184869" y="5227549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B87DF61-8009-2C93-31E8-CF884457CBCB}"/>
                </a:ext>
              </a:extLst>
            </p:cNvPr>
            <p:cNvCxnSpPr>
              <a:cxnSpLocks/>
            </p:cNvCxnSpPr>
            <p:nvPr/>
          </p:nvCxnSpPr>
          <p:spPr>
            <a:xfrm>
              <a:off x="8871429" y="5227549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93F7AA59-C09D-F66E-6AD7-2BEBD7B7537E}"/>
                </a:ext>
              </a:extLst>
            </p:cNvPr>
            <p:cNvCxnSpPr>
              <a:cxnSpLocks/>
            </p:cNvCxnSpPr>
            <p:nvPr/>
          </p:nvCxnSpPr>
          <p:spPr>
            <a:xfrm>
              <a:off x="7184869" y="5385867"/>
              <a:ext cx="16865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9">
              <a:extLst>
                <a:ext uri="{FF2B5EF4-FFF2-40B4-BE49-F238E27FC236}">
                  <a16:creationId xmlns:a16="http://schemas.microsoft.com/office/drawing/2014/main" id="{7AB5790E-CC18-69F5-453B-2A3B5F7F52B8}"/>
                </a:ext>
              </a:extLst>
            </p:cNvPr>
            <p:cNvSpPr txBox="1"/>
            <p:nvPr/>
          </p:nvSpPr>
          <p:spPr>
            <a:xfrm>
              <a:off x="7898024" y="515089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5AD5018B-0542-554F-B85A-2559FB1AB7F0}"/>
                </a:ext>
              </a:extLst>
            </p:cNvPr>
            <p:cNvCxnSpPr>
              <a:cxnSpLocks/>
            </p:cNvCxnSpPr>
            <p:nvPr/>
          </p:nvCxnSpPr>
          <p:spPr>
            <a:xfrm>
              <a:off x="6943202" y="5182558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918379B4-5A25-DFEF-A601-732588E5467E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39" y="4898195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902A4367-12F9-E329-824F-1C9323344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641" y="4898196"/>
              <a:ext cx="6976" cy="28436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9">
              <a:extLst>
                <a:ext uri="{FF2B5EF4-FFF2-40B4-BE49-F238E27FC236}">
                  <a16:creationId xmlns:a16="http://schemas.microsoft.com/office/drawing/2014/main" id="{9CAB5F7D-811C-7F8E-AD53-94915DEB665A}"/>
                </a:ext>
              </a:extLst>
            </p:cNvPr>
            <p:cNvSpPr txBox="1"/>
            <p:nvPr/>
          </p:nvSpPr>
          <p:spPr>
            <a:xfrm rot="16200000">
              <a:off x="6792625" y="4911648"/>
              <a:ext cx="38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9">
              <a:extLst>
                <a:ext uri="{FF2B5EF4-FFF2-40B4-BE49-F238E27FC236}">
                  <a16:creationId xmlns:a16="http://schemas.microsoft.com/office/drawing/2014/main" id="{9ED60151-0DA4-37F1-16BC-843E7CFDA56D}"/>
                </a:ext>
              </a:extLst>
            </p:cNvPr>
            <p:cNvSpPr txBox="1"/>
            <p:nvPr/>
          </p:nvSpPr>
          <p:spPr>
            <a:xfrm>
              <a:off x="6653001" y="5156207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9">
              <a:extLst>
                <a:ext uri="{FF2B5EF4-FFF2-40B4-BE49-F238E27FC236}">
                  <a16:creationId xmlns:a16="http://schemas.microsoft.com/office/drawing/2014/main" id="{1CDF52BC-0DC2-8F05-15E8-1B37E4C0C71E}"/>
                </a:ext>
              </a:extLst>
            </p:cNvPr>
            <p:cNvSpPr txBox="1"/>
            <p:nvPr/>
          </p:nvSpPr>
          <p:spPr>
            <a:xfrm>
              <a:off x="6595986" y="4273147"/>
              <a:ext cx="274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Removed surface error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PV = 23.70 nm, RMS = 6.34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9">
              <a:extLst>
                <a:ext uri="{FF2B5EF4-FFF2-40B4-BE49-F238E27FC236}">
                  <a16:creationId xmlns:a16="http://schemas.microsoft.com/office/drawing/2014/main" id="{FE7D8930-38A6-D077-7B9E-9B39B0A6E6C7}"/>
                </a:ext>
              </a:extLst>
            </p:cNvPr>
            <p:cNvSpPr txBox="1"/>
            <p:nvPr/>
          </p:nvSpPr>
          <p:spPr>
            <a:xfrm>
              <a:off x="9158953" y="4614671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9">
              <a:extLst>
                <a:ext uri="{FF2B5EF4-FFF2-40B4-BE49-F238E27FC236}">
                  <a16:creationId xmlns:a16="http://schemas.microsoft.com/office/drawing/2014/main" id="{5E5D63D0-8F8C-3CA8-4985-9C191252C34F}"/>
                </a:ext>
              </a:extLst>
            </p:cNvPr>
            <p:cNvSpPr txBox="1"/>
            <p:nvPr/>
          </p:nvSpPr>
          <p:spPr>
            <a:xfrm>
              <a:off x="9098998" y="5002318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9">
              <a:extLst>
                <a:ext uri="{FF2B5EF4-FFF2-40B4-BE49-F238E27FC236}">
                  <a16:creationId xmlns:a16="http://schemas.microsoft.com/office/drawing/2014/main" id="{1BC873EC-FB98-7B86-3ABC-443777C6D6B4}"/>
                </a:ext>
              </a:extLst>
            </p:cNvPr>
            <p:cNvSpPr txBox="1"/>
            <p:nvPr/>
          </p:nvSpPr>
          <p:spPr>
            <a:xfrm>
              <a:off x="9108674" y="4791244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7B806FDB-9C9C-107E-7094-578E3A88A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2984" t="33500" r="11649" b="33379"/>
            <a:stretch/>
          </p:blipFill>
          <p:spPr>
            <a:xfrm>
              <a:off x="7141392" y="6205674"/>
              <a:ext cx="2012248" cy="356027"/>
            </a:xfrm>
            <a:prstGeom prst="rect">
              <a:avLst/>
            </a:prstGeom>
          </p:spPr>
        </p:pic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002478F5-5A06-4058-45D6-ED79185F70CA}"/>
                </a:ext>
              </a:extLst>
            </p:cNvPr>
            <p:cNvCxnSpPr>
              <a:cxnSpLocks/>
            </p:cNvCxnSpPr>
            <p:nvPr/>
          </p:nvCxnSpPr>
          <p:spPr>
            <a:xfrm>
              <a:off x="7164258" y="6550327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6D52727D-3D3D-55DA-E389-94E512D56C45}"/>
                </a:ext>
              </a:extLst>
            </p:cNvPr>
            <p:cNvCxnSpPr>
              <a:cxnSpLocks/>
            </p:cNvCxnSpPr>
            <p:nvPr/>
          </p:nvCxnSpPr>
          <p:spPr>
            <a:xfrm>
              <a:off x="8850818" y="6550327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019F2816-9506-1C7B-4E04-770A94807F62}"/>
                </a:ext>
              </a:extLst>
            </p:cNvPr>
            <p:cNvCxnSpPr>
              <a:cxnSpLocks/>
            </p:cNvCxnSpPr>
            <p:nvPr/>
          </p:nvCxnSpPr>
          <p:spPr>
            <a:xfrm>
              <a:off x="7164258" y="6708645"/>
              <a:ext cx="16865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本框 9">
              <a:extLst>
                <a:ext uri="{FF2B5EF4-FFF2-40B4-BE49-F238E27FC236}">
                  <a16:creationId xmlns:a16="http://schemas.microsoft.com/office/drawing/2014/main" id="{AB301A39-B9EE-5534-C7EF-C32F42C24F07}"/>
                </a:ext>
              </a:extLst>
            </p:cNvPr>
            <p:cNvSpPr txBox="1"/>
            <p:nvPr/>
          </p:nvSpPr>
          <p:spPr>
            <a:xfrm>
              <a:off x="7877413" y="648700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F119C11D-D99C-9557-6AA6-895578F02776}"/>
                </a:ext>
              </a:extLst>
            </p:cNvPr>
            <p:cNvCxnSpPr>
              <a:cxnSpLocks/>
            </p:cNvCxnSpPr>
            <p:nvPr/>
          </p:nvCxnSpPr>
          <p:spPr>
            <a:xfrm>
              <a:off x="6922591" y="6505336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827630C1-57FE-3BC3-37E1-E529DC339472}"/>
                </a:ext>
              </a:extLst>
            </p:cNvPr>
            <p:cNvCxnSpPr>
              <a:cxnSpLocks/>
            </p:cNvCxnSpPr>
            <p:nvPr/>
          </p:nvCxnSpPr>
          <p:spPr>
            <a:xfrm>
              <a:off x="6935728" y="6220973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9BBD6B57-74BF-BD3B-468E-FFC0F23DE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030" y="6220974"/>
              <a:ext cx="6976" cy="28436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9">
              <a:extLst>
                <a:ext uri="{FF2B5EF4-FFF2-40B4-BE49-F238E27FC236}">
                  <a16:creationId xmlns:a16="http://schemas.microsoft.com/office/drawing/2014/main" id="{54206E8E-52E3-972E-ECB9-C1AACE018AC2}"/>
                </a:ext>
              </a:extLst>
            </p:cNvPr>
            <p:cNvSpPr txBox="1"/>
            <p:nvPr/>
          </p:nvSpPr>
          <p:spPr>
            <a:xfrm rot="16200000">
              <a:off x="6772014" y="6234426"/>
              <a:ext cx="383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9">
              <a:extLst>
                <a:ext uri="{FF2B5EF4-FFF2-40B4-BE49-F238E27FC236}">
                  <a16:creationId xmlns:a16="http://schemas.microsoft.com/office/drawing/2014/main" id="{A691FD3B-854B-7B3B-AC56-BB3124AF17BB}"/>
                </a:ext>
              </a:extLst>
            </p:cNvPr>
            <p:cNvSpPr txBox="1"/>
            <p:nvPr/>
          </p:nvSpPr>
          <p:spPr>
            <a:xfrm>
              <a:off x="6632390" y="6478985"/>
              <a:ext cx="5790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[mm]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35" name="文本框 9">
              <a:extLst>
                <a:ext uri="{FF2B5EF4-FFF2-40B4-BE49-F238E27FC236}">
                  <a16:creationId xmlns:a16="http://schemas.microsoft.com/office/drawing/2014/main" id="{81F26930-0D31-4246-0DD8-11FA065160D1}"/>
                </a:ext>
              </a:extLst>
            </p:cNvPr>
            <p:cNvSpPr txBox="1"/>
            <p:nvPr/>
          </p:nvSpPr>
          <p:spPr>
            <a:xfrm>
              <a:off x="6567532" y="5605008"/>
              <a:ext cx="274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Residual surface error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PV = 20.40 nm, RMS = 0.51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36" name="文本框 9">
              <a:extLst>
                <a:ext uri="{FF2B5EF4-FFF2-40B4-BE49-F238E27FC236}">
                  <a16:creationId xmlns:a16="http://schemas.microsoft.com/office/drawing/2014/main" id="{3D2BF94F-CBDC-2041-837E-73D87989AFD6}"/>
                </a:ext>
              </a:extLst>
            </p:cNvPr>
            <p:cNvSpPr txBox="1"/>
            <p:nvPr/>
          </p:nvSpPr>
          <p:spPr>
            <a:xfrm>
              <a:off x="9138342" y="5937449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37" name="文本框 9">
              <a:extLst>
                <a:ext uri="{FF2B5EF4-FFF2-40B4-BE49-F238E27FC236}">
                  <a16:creationId xmlns:a16="http://schemas.microsoft.com/office/drawing/2014/main" id="{43266CFF-71C6-02DD-BB30-C85E38BAA538}"/>
                </a:ext>
              </a:extLst>
            </p:cNvPr>
            <p:cNvSpPr txBox="1"/>
            <p:nvPr/>
          </p:nvSpPr>
          <p:spPr>
            <a:xfrm>
              <a:off x="9078387" y="6325096"/>
              <a:ext cx="4655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-1.0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9">
              <a:extLst>
                <a:ext uri="{FF2B5EF4-FFF2-40B4-BE49-F238E27FC236}">
                  <a16:creationId xmlns:a16="http://schemas.microsoft.com/office/drawing/2014/main" id="{6FBF032E-CC38-FDB8-BD5B-77331438B9BD}"/>
                </a:ext>
              </a:extLst>
            </p:cNvPr>
            <p:cNvSpPr txBox="1"/>
            <p:nvPr/>
          </p:nvSpPr>
          <p:spPr>
            <a:xfrm>
              <a:off x="9088063" y="6114022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1.0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24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246</Words>
  <Application>Microsoft Office PowerPoint</Application>
  <PresentationFormat>自定义</PresentationFormat>
  <Paragraphs>93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12</cp:revision>
  <dcterms:created xsi:type="dcterms:W3CDTF">2022-01-27T02:17:45Z</dcterms:created>
  <dcterms:modified xsi:type="dcterms:W3CDTF">2022-08-30T10:01:45Z</dcterms:modified>
</cp:coreProperties>
</file>