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  <p:sldId id="261" r:id="rId4"/>
    <p:sldId id="260" r:id="rId5"/>
  </p:sldIdLst>
  <p:sldSz cx="9104313" cy="7246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00CC"/>
    <a:srgbClr val="009900"/>
    <a:srgbClr val="00009A"/>
    <a:srgbClr val="0072B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5" autoAdjust="0"/>
  </p:normalViewPr>
  <p:slideViewPr>
    <p:cSldViewPr snapToGrid="0">
      <p:cViewPr>
        <p:scale>
          <a:sx n="75" d="100"/>
          <a:sy n="75" d="100"/>
        </p:scale>
        <p:origin x="7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824" y="1186016"/>
            <a:ext cx="7738666" cy="2523008"/>
          </a:xfrm>
        </p:spPr>
        <p:txBody>
          <a:bodyPr anchor="b"/>
          <a:lstStyle>
            <a:lvl1pPr algn="ctr">
              <a:defRPr sz="59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039" y="3806321"/>
            <a:ext cx="6828235" cy="1749665"/>
          </a:xfrm>
        </p:spPr>
        <p:txBody>
          <a:bodyPr/>
          <a:lstStyle>
            <a:lvl1pPr marL="0" indent="0" algn="ctr">
              <a:buNone/>
              <a:defRPr sz="2390"/>
            </a:lvl1pPr>
            <a:lvl2pPr marL="455234" indent="0" algn="ctr">
              <a:buNone/>
              <a:defRPr sz="1991"/>
            </a:lvl2pPr>
            <a:lvl3pPr marL="910468" indent="0" algn="ctr">
              <a:buNone/>
              <a:defRPr sz="1792"/>
            </a:lvl3pPr>
            <a:lvl4pPr marL="1365702" indent="0" algn="ctr">
              <a:buNone/>
              <a:defRPr sz="1593"/>
            </a:lvl4pPr>
            <a:lvl5pPr marL="1820936" indent="0" algn="ctr">
              <a:buNone/>
              <a:defRPr sz="1593"/>
            </a:lvl5pPr>
            <a:lvl6pPr marL="2276170" indent="0" algn="ctr">
              <a:buNone/>
              <a:defRPr sz="1593"/>
            </a:lvl6pPr>
            <a:lvl7pPr marL="2731404" indent="0" algn="ctr">
              <a:buNone/>
              <a:defRPr sz="1593"/>
            </a:lvl7pPr>
            <a:lvl8pPr marL="3186638" indent="0" algn="ctr">
              <a:buNone/>
              <a:defRPr sz="1593"/>
            </a:lvl8pPr>
            <a:lvl9pPr marL="3641872" indent="0" algn="ctr">
              <a:buNone/>
              <a:defRPr sz="159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6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275" y="385832"/>
            <a:ext cx="1963117" cy="61414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922" y="385832"/>
            <a:ext cx="5775549" cy="61414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6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80" y="1806704"/>
            <a:ext cx="7852470" cy="3014524"/>
          </a:xfrm>
        </p:spPr>
        <p:txBody>
          <a:bodyPr anchor="b"/>
          <a:lstStyle>
            <a:lvl1pPr>
              <a:defRPr sz="59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180" y="4849747"/>
            <a:ext cx="7852470" cy="1585267"/>
          </a:xfrm>
        </p:spPr>
        <p:txBody>
          <a:bodyPr/>
          <a:lstStyle>
            <a:lvl1pPr marL="0" indent="0">
              <a:buNone/>
              <a:defRPr sz="2390">
                <a:solidFill>
                  <a:schemeClr val="tx1"/>
                </a:solidFill>
              </a:defRPr>
            </a:lvl1pPr>
            <a:lvl2pPr marL="455234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2pPr>
            <a:lvl3pPr marL="91046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3pPr>
            <a:lvl4pPr marL="1365702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4pPr>
            <a:lvl5pPr marL="1820936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5pPr>
            <a:lvl6pPr marL="2276170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6pPr>
            <a:lvl7pPr marL="2731404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7pPr>
            <a:lvl8pPr marL="3186638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8pPr>
            <a:lvl9pPr marL="3641872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9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922" y="1929162"/>
            <a:ext cx="3869333" cy="45981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9058" y="1929162"/>
            <a:ext cx="3869333" cy="45981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07" y="385834"/>
            <a:ext cx="7852470" cy="14007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108" y="1776507"/>
            <a:ext cx="3851551" cy="870639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234" indent="0">
              <a:buNone/>
              <a:defRPr sz="1991" b="1"/>
            </a:lvl2pPr>
            <a:lvl3pPr marL="910468" indent="0">
              <a:buNone/>
              <a:defRPr sz="1792" b="1"/>
            </a:lvl3pPr>
            <a:lvl4pPr marL="1365702" indent="0">
              <a:buNone/>
              <a:defRPr sz="1593" b="1"/>
            </a:lvl4pPr>
            <a:lvl5pPr marL="1820936" indent="0">
              <a:buNone/>
              <a:defRPr sz="1593" b="1"/>
            </a:lvl5pPr>
            <a:lvl6pPr marL="2276170" indent="0">
              <a:buNone/>
              <a:defRPr sz="1593" b="1"/>
            </a:lvl6pPr>
            <a:lvl7pPr marL="2731404" indent="0">
              <a:buNone/>
              <a:defRPr sz="1593" b="1"/>
            </a:lvl7pPr>
            <a:lvl8pPr marL="3186638" indent="0">
              <a:buNone/>
              <a:defRPr sz="1593" b="1"/>
            </a:lvl8pPr>
            <a:lvl9pPr marL="3641872" indent="0">
              <a:buNone/>
              <a:defRPr sz="15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108" y="2647145"/>
            <a:ext cx="3851551" cy="3893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9059" y="1776507"/>
            <a:ext cx="3870519" cy="870639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234" indent="0">
              <a:buNone/>
              <a:defRPr sz="1991" b="1"/>
            </a:lvl2pPr>
            <a:lvl3pPr marL="910468" indent="0">
              <a:buNone/>
              <a:defRPr sz="1792" b="1"/>
            </a:lvl3pPr>
            <a:lvl4pPr marL="1365702" indent="0">
              <a:buNone/>
              <a:defRPr sz="1593" b="1"/>
            </a:lvl4pPr>
            <a:lvl5pPr marL="1820936" indent="0">
              <a:buNone/>
              <a:defRPr sz="1593" b="1"/>
            </a:lvl5pPr>
            <a:lvl6pPr marL="2276170" indent="0">
              <a:buNone/>
              <a:defRPr sz="1593" b="1"/>
            </a:lvl6pPr>
            <a:lvl7pPr marL="2731404" indent="0">
              <a:buNone/>
              <a:defRPr sz="1593" b="1"/>
            </a:lvl7pPr>
            <a:lvl8pPr marL="3186638" indent="0">
              <a:buNone/>
              <a:defRPr sz="1593" b="1"/>
            </a:lvl8pPr>
            <a:lvl9pPr marL="3641872" indent="0">
              <a:buNone/>
              <a:defRPr sz="15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9059" y="2647145"/>
            <a:ext cx="3870519" cy="3893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9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8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07" y="483129"/>
            <a:ext cx="2936378" cy="1690952"/>
          </a:xfrm>
        </p:spPr>
        <p:txBody>
          <a:bodyPr anchor="b"/>
          <a:lstStyle>
            <a:lvl1pPr>
              <a:defRPr sz="31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0519" y="1043426"/>
            <a:ext cx="4609058" cy="5150023"/>
          </a:xfrm>
        </p:spPr>
        <p:txBody>
          <a:bodyPr/>
          <a:lstStyle>
            <a:lvl1pPr>
              <a:defRPr sz="3186"/>
            </a:lvl1pPr>
            <a:lvl2pPr>
              <a:defRPr sz="2788"/>
            </a:lvl2pPr>
            <a:lvl3pPr>
              <a:defRPr sz="2390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107" y="2174081"/>
            <a:ext cx="2936378" cy="4027755"/>
          </a:xfrm>
        </p:spPr>
        <p:txBody>
          <a:bodyPr/>
          <a:lstStyle>
            <a:lvl1pPr marL="0" indent="0">
              <a:buNone/>
              <a:defRPr sz="1593"/>
            </a:lvl1pPr>
            <a:lvl2pPr marL="455234" indent="0">
              <a:buNone/>
              <a:defRPr sz="1394"/>
            </a:lvl2pPr>
            <a:lvl3pPr marL="910468" indent="0">
              <a:buNone/>
              <a:defRPr sz="1195"/>
            </a:lvl3pPr>
            <a:lvl4pPr marL="1365702" indent="0">
              <a:buNone/>
              <a:defRPr sz="996"/>
            </a:lvl4pPr>
            <a:lvl5pPr marL="1820936" indent="0">
              <a:buNone/>
              <a:defRPr sz="996"/>
            </a:lvl5pPr>
            <a:lvl6pPr marL="2276170" indent="0">
              <a:buNone/>
              <a:defRPr sz="996"/>
            </a:lvl6pPr>
            <a:lvl7pPr marL="2731404" indent="0">
              <a:buNone/>
              <a:defRPr sz="996"/>
            </a:lvl7pPr>
            <a:lvl8pPr marL="3186638" indent="0">
              <a:buNone/>
              <a:defRPr sz="996"/>
            </a:lvl8pPr>
            <a:lvl9pPr marL="3641872" indent="0">
              <a:buNone/>
              <a:defRPr sz="9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07" y="483129"/>
            <a:ext cx="2936378" cy="1690952"/>
          </a:xfrm>
        </p:spPr>
        <p:txBody>
          <a:bodyPr anchor="b"/>
          <a:lstStyle>
            <a:lvl1pPr>
              <a:defRPr sz="31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70519" y="1043426"/>
            <a:ext cx="4609058" cy="5150023"/>
          </a:xfrm>
        </p:spPr>
        <p:txBody>
          <a:bodyPr anchor="t"/>
          <a:lstStyle>
            <a:lvl1pPr marL="0" indent="0">
              <a:buNone/>
              <a:defRPr sz="3186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107" y="2174081"/>
            <a:ext cx="2936378" cy="4027755"/>
          </a:xfrm>
        </p:spPr>
        <p:txBody>
          <a:bodyPr/>
          <a:lstStyle>
            <a:lvl1pPr marL="0" indent="0">
              <a:buNone/>
              <a:defRPr sz="1593"/>
            </a:lvl1pPr>
            <a:lvl2pPr marL="455234" indent="0">
              <a:buNone/>
              <a:defRPr sz="1394"/>
            </a:lvl2pPr>
            <a:lvl3pPr marL="910468" indent="0">
              <a:buNone/>
              <a:defRPr sz="1195"/>
            </a:lvl3pPr>
            <a:lvl4pPr marL="1365702" indent="0">
              <a:buNone/>
              <a:defRPr sz="996"/>
            </a:lvl4pPr>
            <a:lvl5pPr marL="1820936" indent="0">
              <a:buNone/>
              <a:defRPr sz="996"/>
            </a:lvl5pPr>
            <a:lvl6pPr marL="2276170" indent="0">
              <a:buNone/>
              <a:defRPr sz="996"/>
            </a:lvl6pPr>
            <a:lvl7pPr marL="2731404" indent="0">
              <a:buNone/>
              <a:defRPr sz="996"/>
            </a:lvl7pPr>
            <a:lvl8pPr marL="3186638" indent="0">
              <a:buNone/>
              <a:defRPr sz="996"/>
            </a:lvl8pPr>
            <a:lvl9pPr marL="3641872" indent="0">
              <a:buNone/>
              <a:defRPr sz="9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922" y="385834"/>
            <a:ext cx="7852470" cy="140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922" y="1929162"/>
            <a:ext cx="7852470" cy="459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5922" y="6716840"/>
            <a:ext cx="2048470" cy="38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5804" y="6716840"/>
            <a:ext cx="3072706" cy="38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9921" y="6716840"/>
            <a:ext cx="2048470" cy="38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2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0468" rtl="0" eaLnBrk="1" latinLnBrk="0" hangingPunct="1">
        <a:lnSpc>
          <a:spcPct val="90000"/>
        </a:lnSpc>
        <a:spcBef>
          <a:spcPct val="0"/>
        </a:spcBef>
        <a:buNone/>
        <a:defRPr sz="43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617" indent="-227617" algn="l" defTabSz="910468" rtl="0" eaLnBrk="1" latinLnBrk="0" hangingPunct="1">
        <a:lnSpc>
          <a:spcPct val="90000"/>
        </a:lnSpc>
        <a:spcBef>
          <a:spcPts val="996"/>
        </a:spcBef>
        <a:buFont typeface="Arial" panose="020B0604020202020204" pitchFamily="34" charset="0"/>
        <a:buChar char="•"/>
        <a:defRPr sz="2788" kern="1200">
          <a:solidFill>
            <a:schemeClr val="tx1"/>
          </a:solidFill>
          <a:latin typeface="+mn-lt"/>
          <a:ea typeface="+mn-ea"/>
          <a:cs typeface="+mn-cs"/>
        </a:defRPr>
      </a:lvl1pPr>
      <a:lvl2pPr marL="682851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390" kern="1200">
          <a:solidFill>
            <a:schemeClr val="tx1"/>
          </a:solidFill>
          <a:latin typeface="+mn-lt"/>
          <a:ea typeface="+mn-ea"/>
          <a:cs typeface="+mn-cs"/>
        </a:defRPr>
      </a:lvl2pPr>
      <a:lvl3pPr marL="1138085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3pPr>
      <a:lvl4pPr marL="1593319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2048553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503787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959021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414255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869489" indent="-227617" algn="l" defTabSz="910468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55234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910468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3pPr>
      <a:lvl4pPr marL="1365702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1820936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276170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731404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186638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641872" algn="l" defTabSz="91046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emf"/><Relationship Id="rId7" Type="http://schemas.openxmlformats.org/officeDocument/2006/relationships/image" Target="../media/image2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166">
            <a:extLst>
              <a:ext uri="{FF2B5EF4-FFF2-40B4-BE49-F238E27FC236}">
                <a16:creationId xmlns:a16="http://schemas.microsoft.com/office/drawing/2014/main" id="{4A03AD1D-E1F7-F425-78C8-4F021EEF0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t="2690" r="7244" b="6279"/>
          <a:stretch/>
        </p:blipFill>
        <p:spPr>
          <a:xfrm>
            <a:off x="4814625" y="376692"/>
            <a:ext cx="3895180" cy="1473831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F78DCED2-70EC-6655-1D9F-CD4F6227E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7" t="5254" r="8479" b="6279"/>
          <a:stretch/>
        </p:blipFill>
        <p:spPr>
          <a:xfrm>
            <a:off x="456591" y="472632"/>
            <a:ext cx="3836404" cy="1432322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42D6C3B1-51E9-08CF-371C-FC4F6293DD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7" t="3985" r="6972" b="8783"/>
          <a:stretch/>
        </p:blipFill>
        <p:spPr>
          <a:xfrm>
            <a:off x="2857564" y="2210436"/>
            <a:ext cx="3468953" cy="2990811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1A4B0570-633B-E528-A52E-4AE97812AF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71" r="7185" b="5624"/>
          <a:stretch/>
        </p:blipFill>
        <p:spPr>
          <a:xfrm>
            <a:off x="2826825" y="5502549"/>
            <a:ext cx="3430043" cy="1528182"/>
          </a:xfrm>
          <a:prstGeom prst="rect">
            <a:avLst/>
          </a:prstGeom>
        </p:spPr>
      </p:pic>
      <p:sp>
        <p:nvSpPr>
          <p:cNvPr id="37" name="文本框 9">
            <a:extLst>
              <a:ext uri="{FF2B5EF4-FFF2-40B4-BE49-F238E27FC236}">
                <a16:creationId xmlns:a16="http://schemas.microsoft.com/office/drawing/2014/main" id="{F078D642-1264-F90F-908C-0C70B7240908}"/>
              </a:ext>
            </a:extLst>
          </p:cNvPr>
          <p:cNvSpPr txBox="1"/>
          <p:nvPr/>
        </p:nvSpPr>
        <p:spPr>
          <a:xfrm>
            <a:off x="511276" y="3409"/>
            <a:ext cx="37863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9077BC3B-1DBB-5AFF-7FD5-0D2A26CD550C}"/>
              </a:ext>
            </a:extLst>
          </p:cNvPr>
          <p:cNvSpPr txBox="1"/>
          <p:nvPr/>
        </p:nvSpPr>
        <p:spPr>
          <a:xfrm>
            <a:off x="4710067" y="7111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(b)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13EED993-9384-EC59-2FDD-3C1B7BD42B0C}"/>
              </a:ext>
            </a:extLst>
          </p:cNvPr>
          <p:cNvSpPr txBox="1"/>
          <p:nvPr/>
        </p:nvSpPr>
        <p:spPr>
          <a:xfrm>
            <a:off x="889338" y="2520372"/>
            <a:ext cx="11021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PVT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0E5E15-7FBE-5086-F60F-5F9174FCA5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13" t="14848" r="31233" b="8992"/>
          <a:stretch/>
        </p:blipFill>
        <p:spPr>
          <a:xfrm>
            <a:off x="550216" y="2848244"/>
            <a:ext cx="1861325" cy="181356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47AC54-B604-7384-477E-47CECB3580B3}"/>
              </a:ext>
            </a:extLst>
          </p:cNvPr>
          <p:cNvCxnSpPr>
            <a:cxnSpLocks/>
          </p:cNvCxnSpPr>
          <p:nvPr/>
        </p:nvCxnSpPr>
        <p:spPr>
          <a:xfrm>
            <a:off x="606554" y="3840050"/>
            <a:ext cx="170469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74ECBBB2-7A9C-9C7B-8862-3931F6BE7E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120" t="13710" r="31026" b="10130"/>
          <a:stretch/>
        </p:blipFill>
        <p:spPr>
          <a:xfrm>
            <a:off x="6771729" y="2817652"/>
            <a:ext cx="1861325" cy="181356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7FCB0C2-8D26-0FA0-76A9-D3343599E9B5}"/>
              </a:ext>
            </a:extLst>
          </p:cNvPr>
          <p:cNvCxnSpPr>
            <a:cxnSpLocks/>
          </p:cNvCxnSpPr>
          <p:nvPr/>
        </p:nvCxnSpPr>
        <p:spPr>
          <a:xfrm>
            <a:off x="6824062" y="3824254"/>
            <a:ext cx="1704697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>
            <a:extLst>
              <a:ext uri="{FF2B5EF4-FFF2-40B4-BE49-F238E27FC236}">
                <a16:creationId xmlns:a16="http://schemas.microsoft.com/office/drawing/2014/main" id="{777093F9-AAE6-3ADD-03D3-88CB76BD7B11}"/>
              </a:ext>
            </a:extLst>
          </p:cNvPr>
          <p:cNvSpPr txBox="1"/>
          <p:nvPr/>
        </p:nvSpPr>
        <p:spPr>
          <a:xfrm>
            <a:off x="6831401" y="2479097"/>
            <a:ext cx="15657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Const-acc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7969EDAD-695A-87FE-DC9A-469BDCC098A5}"/>
              </a:ext>
            </a:extLst>
          </p:cNvPr>
          <p:cNvSpPr txBox="1"/>
          <p:nvPr/>
        </p:nvSpPr>
        <p:spPr>
          <a:xfrm>
            <a:off x="850704" y="41408"/>
            <a:ext cx="317792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Dwell time vs. feed rate: PVT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793DC9ED-4A9A-F49C-0E04-1142564F4907}"/>
              </a:ext>
            </a:extLst>
          </p:cNvPr>
          <p:cNvSpPr txBox="1"/>
          <p:nvPr/>
        </p:nvSpPr>
        <p:spPr>
          <a:xfrm>
            <a:off x="5089963" y="15279"/>
            <a:ext cx="368960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Dwell time vs. feed rate: Const-acc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EDD0ECF-A978-F017-263D-A08A15AE949A}"/>
              </a:ext>
            </a:extLst>
          </p:cNvPr>
          <p:cNvSpPr/>
          <p:nvPr/>
        </p:nvSpPr>
        <p:spPr>
          <a:xfrm>
            <a:off x="1201063" y="3753007"/>
            <a:ext cx="406400" cy="1637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B8AB981-6BB6-2351-A3BC-99E1A62D61DC}"/>
              </a:ext>
            </a:extLst>
          </p:cNvPr>
          <p:cNvSpPr/>
          <p:nvPr/>
        </p:nvSpPr>
        <p:spPr>
          <a:xfrm>
            <a:off x="7473209" y="3742363"/>
            <a:ext cx="406400" cy="1637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48307CC-F9C1-7880-9C06-05D543BE0C62}"/>
              </a:ext>
            </a:extLst>
          </p:cNvPr>
          <p:cNvCxnSpPr>
            <a:cxnSpLocks/>
          </p:cNvCxnSpPr>
          <p:nvPr/>
        </p:nvCxnSpPr>
        <p:spPr>
          <a:xfrm flipH="1" flipV="1">
            <a:off x="6241002" y="3383339"/>
            <a:ext cx="1225898" cy="434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D06524-CB18-061C-B503-3F09C51C33FE}"/>
              </a:ext>
            </a:extLst>
          </p:cNvPr>
          <p:cNvCxnSpPr>
            <a:cxnSpLocks/>
          </p:cNvCxnSpPr>
          <p:nvPr/>
        </p:nvCxnSpPr>
        <p:spPr>
          <a:xfrm flipH="1">
            <a:off x="6143844" y="3824255"/>
            <a:ext cx="1323056" cy="230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1DE3F38-415E-5765-C89A-3A293049BC43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607464" y="2687350"/>
            <a:ext cx="1298297" cy="114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4B02605-D8ED-C9BA-D421-B57317D1FA48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607464" y="3834898"/>
            <a:ext cx="1572851" cy="186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">
            <a:extLst>
              <a:ext uri="{FF2B5EF4-FFF2-40B4-BE49-F238E27FC236}">
                <a16:creationId xmlns:a16="http://schemas.microsoft.com/office/drawing/2014/main" id="{4AE73165-8F14-5D7E-8532-12F22BC7220B}"/>
              </a:ext>
            </a:extLst>
          </p:cNvPr>
          <p:cNvSpPr txBox="1"/>
          <p:nvPr/>
        </p:nvSpPr>
        <p:spPr>
          <a:xfrm>
            <a:off x="3311111" y="1950895"/>
            <a:ext cx="30546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Comparison in federate simulation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98" name="文本框 9">
            <a:extLst>
              <a:ext uri="{FF2B5EF4-FFF2-40B4-BE49-F238E27FC236}">
                <a16:creationId xmlns:a16="http://schemas.microsoft.com/office/drawing/2014/main" id="{22D45F73-DC81-A8FB-DC87-9EE891856D15}"/>
              </a:ext>
            </a:extLst>
          </p:cNvPr>
          <p:cNvSpPr txBox="1"/>
          <p:nvPr/>
        </p:nvSpPr>
        <p:spPr>
          <a:xfrm>
            <a:off x="3526941" y="5277024"/>
            <a:ext cx="24515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Comparison in acceleration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24" name="文本框 9">
            <a:extLst>
              <a:ext uri="{FF2B5EF4-FFF2-40B4-BE49-F238E27FC236}">
                <a16:creationId xmlns:a16="http://schemas.microsoft.com/office/drawing/2014/main" id="{C2ECEF38-EE6B-8236-255D-588CA4F53AC8}"/>
              </a:ext>
            </a:extLst>
          </p:cNvPr>
          <p:cNvSpPr txBox="1"/>
          <p:nvPr/>
        </p:nvSpPr>
        <p:spPr>
          <a:xfrm>
            <a:off x="2881229" y="1936597"/>
            <a:ext cx="365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(c)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25" name="文本框 9">
            <a:extLst>
              <a:ext uri="{FF2B5EF4-FFF2-40B4-BE49-F238E27FC236}">
                <a16:creationId xmlns:a16="http://schemas.microsoft.com/office/drawing/2014/main" id="{A232E7E3-2927-56DD-CC20-275F6526803A}"/>
              </a:ext>
            </a:extLst>
          </p:cNvPr>
          <p:cNvSpPr txBox="1"/>
          <p:nvPr/>
        </p:nvSpPr>
        <p:spPr>
          <a:xfrm>
            <a:off x="3107884" y="5238925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(d)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F20D0338-55C9-1AA5-8904-F2A3D2462CC4}"/>
              </a:ext>
            </a:extLst>
          </p:cNvPr>
          <p:cNvCxnSpPr>
            <a:cxnSpLocks/>
          </p:cNvCxnSpPr>
          <p:nvPr/>
        </p:nvCxnSpPr>
        <p:spPr>
          <a:xfrm flipV="1">
            <a:off x="8639498" y="1561732"/>
            <a:ext cx="107950" cy="2260600"/>
          </a:xfrm>
          <a:prstGeom prst="bentConnector3">
            <a:avLst>
              <a:gd name="adj1" fmla="val 311765"/>
            </a:avLst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12D1A489-2708-94AB-FDA1-ED3A3CE9A83C}"/>
              </a:ext>
            </a:extLst>
          </p:cNvPr>
          <p:cNvCxnSpPr>
            <a:cxnSpLocks/>
          </p:cNvCxnSpPr>
          <p:nvPr/>
        </p:nvCxnSpPr>
        <p:spPr>
          <a:xfrm rot="10800000">
            <a:off x="432404" y="1574432"/>
            <a:ext cx="45085" cy="2266950"/>
          </a:xfrm>
          <a:prstGeom prst="bentConnector3">
            <a:avLst>
              <a:gd name="adj1" fmla="val 6070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E0B9640-8170-A1E1-23A7-5D4D4422FF56}"/>
                  </a:ext>
                </a:extLst>
              </p:cNvPr>
              <p:cNvSpPr txBox="1"/>
              <p:nvPr/>
            </p:nvSpPr>
            <p:spPr>
              <a:xfrm rot="16200000">
                <a:off x="2602741" y="6143530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E0B9640-8170-A1E1-23A7-5D4D4422F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02741" y="6143530"/>
                <a:ext cx="261032" cy="246221"/>
              </a:xfrm>
              <a:prstGeom prst="rect">
                <a:avLst/>
              </a:prstGeom>
              <a:blipFill>
                <a:blip r:embed="rId8"/>
                <a:stretch>
                  <a:fillRect r="-9756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A9E24B4A-5F99-52AB-9981-46DC10362420}"/>
                  </a:ext>
                </a:extLst>
              </p:cNvPr>
              <p:cNvSpPr txBox="1"/>
              <p:nvPr/>
            </p:nvSpPr>
            <p:spPr>
              <a:xfrm rot="16200000">
                <a:off x="2628406" y="3754299"/>
                <a:ext cx="2592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A9E24B4A-5F99-52AB-9981-46DC10362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28406" y="3754299"/>
                <a:ext cx="259237" cy="246221"/>
              </a:xfrm>
              <a:prstGeom prst="rect">
                <a:avLst/>
              </a:prstGeom>
              <a:blipFill>
                <a:blip r:embed="rId9"/>
                <a:stretch>
                  <a:fillRect t="-2381" r="-9756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BE64A08-AE5C-3C74-1EC6-88A2131C9755}"/>
                  </a:ext>
                </a:extLst>
              </p:cNvPr>
              <p:cNvSpPr txBox="1"/>
              <p:nvPr/>
            </p:nvSpPr>
            <p:spPr>
              <a:xfrm>
                <a:off x="4350706" y="6990028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BE64A08-AE5C-3C74-1EC6-88A2131C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06" y="6990028"/>
                <a:ext cx="161711" cy="246221"/>
              </a:xfrm>
              <a:prstGeom prst="rect">
                <a:avLst/>
              </a:prstGeom>
              <a:blipFill>
                <a:blip r:embed="rId10"/>
                <a:stretch>
                  <a:fillRect l="-1923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C418C77-0A2A-3503-A0B1-F2FFCC4B9E91}"/>
                  </a:ext>
                </a:extLst>
              </p:cNvPr>
              <p:cNvSpPr txBox="1"/>
              <p:nvPr/>
            </p:nvSpPr>
            <p:spPr>
              <a:xfrm>
                <a:off x="4350707" y="5112364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C418C77-0A2A-3503-A0B1-F2FFCC4B9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07" y="5112364"/>
                <a:ext cx="161711" cy="246221"/>
              </a:xfrm>
              <a:prstGeom prst="rect">
                <a:avLst/>
              </a:prstGeom>
              <a:blipFill>
                <a:blip r:embed="rId11"/>
                <a:stretch>
                  <a:fillRect l="-1923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7CED758-1A93-D89E-FC02-5CDD39210265}"/>
                  </a:ext>
                </a:extLst>
              </p:cNvPr>
              <p:cNvSpPr txBox="1"/>
              <p:nvPr/>
            </p:nvSpPr>
            <p:spPr>
              <a:xfrm>
                <a:off x="6555029" y="1797232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7CED758-1A93-D89E-FC02-5CDD39210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29" y="1797232"/>
                <a:ext cx="161711" cy="246221"/>
              </a:xfrm>
              <a:prstGeom prst="rect">
                <a:avLst/>
              </a:prstGeom>
              <a:blipFill>
                <a:blip r:embed="rId12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57C0C67-1D80-30E5-7196-631A71678739}"/>
                  </a:ext>
                </a:extLst>
              </p:cNvPr>
              <p:cNvSpPr txBox="1"/>
              <p:nvPr/>
            </p:nvSpPr>
            <p:spPr>
              <a:xfrm>
                <a:off x="2198024" y="18202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57C0C67-1D80-30E5-7196-631A71678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024" y="1820203"/>
                <a:ext cx="161711" cy="246221"/>
              </a:xfrm>
              <a:prstGeom prst="rect">
                <a:avLst/>
              </a:prstGeom>
              <a:blipFill>
                <a:blip r:embed="rId13"/>
                <a:stretch>
                  <a:fillRect l="-1923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5704B809-33DE-B2A1-AB71-A342B1B020E4}"/>
                  </a:ext>
                </a:extLst>
              </p:cNvPr>
              <p:cNvSpPr txBox="1"/>
              <p:nvPr/>
            </p:nvSpPr>
            <p:spPr>
              <a:xfrm rot="16200000">
                <a:off x="293017" y="1034085"/>
                <a:ext cx="2518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5704B809-33DE-B2A1-AB71-A342B1B02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3017" y="1034085"/>
                <a:ext cx="251864" cy="246221"/>
              </a:xfrm>
              <a:prstGeom prst="rect">
                <a:avLst/>
              </a:prstGeom>
              <a:blipFill>
                <a:blip r:embed="rId14"/>
                <a:stretch>
                  <a:fillRect t="-17073" r="-7500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7FDC366A-951C-E934-EC20-27C5B4B7920B}"/>
                  </a:ext>
                </a:extLst>
              </p:cNvPr>
              <p:cNvSpPr txBox="1"/>
              <p:nvPr/>
            </p:nvSpPr>
            <p:spPr>
              <a:xfrm rot="16200000">
                <a:off x="4626793" y="1008898"/>
                <a:ext cx="2518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7FDC366A-951C-E934-EC20-27C5B4B7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26793" y="1008898"/>
                <a:ext cx="251864" cy="246221"/>
              </a:xfrm>
              <a:prstGeom prst="rect">
                <a:avLst/>
              </a:prstGeom>
              <a:blipFill>
                <a:blip r:embed="rId15"/>
                <a:stretch>
                  <a:fillRect t="-17073" r="-4878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1E2277E-C1B9-F294-1337-56BF3FAB9919}"/>
                  </a:ext>
                </a:extLst>
              </p:cNvPr>
              <p:cNvSpPr txBox="1"/>
              <p:nvPr/>
            </p:nvSpPr>
            <p:spPr>
              <a:xfrm rot="16200000">
                <a:off x="4193462" y="1034084"/>
                <a:ext cx="247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1E2277E-C1B9-F294-1337-56BF3FAB9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93462" y="1034084"/>
                <a:ext cx="247440" cy="246221"/>
              </a:xfrm>
              <a:prstGeom prst="rect">
                <a:avLst/>
              </a:prstGeom>
              <a:blipFill>
                <a:blip r:embed="rId16"/>
                <a:stretch>
                  <a:fillRect r="-1250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25C4751-0D04-6973-09C3-7F515A43C34D}"/>
                  </a:ext>
                </a:extLst>
              </p:cNvPr>
              <p:cNvSpPr txBox="1"/>
              <p:nvPr/>
            </p:nvSpPr>
            <p:spPr>
              <a:xfrm rot="16200000">
                <a:off x="8540109" y="941962"/>
                <a:ext cx="247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25C4751-0D04-6973-09C3-7F515A43C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540109" y="941962"/>
                <a:ext cx="247440" cy="246221"/>
              </a:xfrm>
              <a:prstGeom prst="rect">
                <a:avLst/>
              </a:prstGeom>
              <a:blipFill>
                <a:blip r:embed="rId17"/>
                <a:stretch>
                  <a:fillRect r="-12500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7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>
            <a:extLst>
              <a:ext uri="{FF2B5EF4-FFF2-40B4-BE49-F238E27FC236}">
                <a16:creationId xmlns:a16="http://schemas.microsoft.com/office/drawing/2014/main" id="{1A4B0570-633B-E528-A52E-4AE97812A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1" r="7185" b="5624"/>
          <a:stretch/>
        </p:blipFill>
        <p:spPr>
          <a:xfrm>
            <a:off x="2826825" y="5502549"/>
            <a:ext cx="3430043" cy="1528182"/>
          </a:xfrm>
          <a:prstGeom prst="rect">
            <a:avLst/>
          </a:prstGeom>
        </p:spPr>
      </p:pic>
      <p:sp>
        <p:nvSpPr>
          <p:cNvPr id="37" name="文本框 9">
            <a:extLst>
              <a:ext uri="{FF2B5EF4-FFF2-40B4-BE49-F238E27FC236}">
                <a16:creationId xmlns:a16="http://schemas.microsoft.com/office/drawing/2014/main" id="{F078D642-1264-F90F-908C-0C70B7240908}"/>
              </a:ext>
            </a:extLst>
          </p:cNvPr>
          <p:cNvSpPr txBox="1"/>
          <p:nvPr/>
        </p:nvSpPr>
        <p:spPr>
          <a:xfrm>
            <a:off x="511276" y="3409"/>
            <a:ext cx="37863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9077BC3B-1DBB-5AFF-7FD5-0D2A26CD550C}"/>
              </a:ext>
            </a:extLst>
          </p:cNvPr>
          <p:cNvSpPr txBox="1"/>
          <p:nvPr/>
        </p:nvSpPr>
        <p:spPr>
          <a:xfrm>
            <a:off x="4710067" y="7111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(b)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13EED993-9384-EC59-2FDD-3C1B7BD42B0C}"/>
              </a:ext>
            </a:extLst>
          </p:cNvPr>
          <p:cNvSpPr txBox="1"/>
          <p:nvPr/>
        </p:nvSpPr>
        <p:spPr>
          <a:xfrm>
            <a:off x="889338" y="2520372"/>
            <a:ext cx="11021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PVT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0E5E15-7FBE-5086-F60F-5F9174FCA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3" t="14848" r="31233" b="8992"/>
          <a:stretch/>
        </p:blipFill>
        <p:spPr>
          <a:xfrm>
            <a:off x="550216" y="2848244"/>
            <a:ext cx="1861325" cy="181356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47AC54-B604-7384-477E-47CECB3580B3}"/>
              </a:ext>
            </a:extLst>
          </p:cNvPr>
          <p:cNvCxnSpPr>
            <a:cxnSpLocks/>
          </p:cNvCxnSpPr>
          <p:nvPr/>
        </p:nvCxnSpPr>
        <p:spPr>
          <a:xfrm>
            <a:off x="606554" y="3840050"/>
            <a:ext cx="170469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74ECBBB2-7A9C-9C7B-8862-3931F6BE7E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20" t="13710" r="31026" b="10130"/>
          <a:stretch/>
        </p:blipFill>
        <p:spPr>
          <a:xfrm>
            <a:off x="6771729" y="2817652"/>
            <a:ext cx="1861325" cy="181356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7FCB0C2-8D26-0FA0-76A9-D3343599E9B5}"/>
              </a:ext>
            </a:extLst>
          </p:cNvPr>
          <p:cNvCxnSpPr>
            <a:cxnSpLocks/>
          </p:cNvCxnSpPr>
          <p:nvPr/>
        </p:nvCxnSpPr>
        <p:spPr>
          <a:xfrm>
            <a:off x="6824062" y="3824254"/>
            <a:ext cx="1704697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>
            <a:extLst>
              <a:ext uri="{FF2B5EF4-FFF2-40B4-BE49-F238E27FC236}">
                <a16:creationId xmlns:a16="http://schemas.microsoft.com/office/drawing/2014/main" id="{777093F9-AAE6-3ADD-03D3-88CB76BD7B11}"/>
              </a:ext>
            </a:extLst>
          </p:cNvPr>
          <p:cNvSpPr txBox="1"/>
          <p:nvPr/>
        </p:nvSpPr>
        <p:spPr>
          <a:xfrm>
            <a:off x="6831401" y="2479097"/>
            <a:ext cx="15657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Const-acc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7969EDAD-695A-87FE-DC9A-469BDCC098A5}"/>
              </a:ext>
            </a:extLst>
          </p:cNvPr>
          <p:cNvSpPr txBox="1"/>
          <p:nvPr/>
        </p:nvSpPr>
        <p:spPr>
          <a:xfrm>
            <a:off x="850704" y="41408"/>
            <a:ext cx="317792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Dwell time vs. feed rate: PVT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793DC9ED-4A9A-F49C-0E04-1142564F4907}"/>
              </a:ext>
            </a:extLst>
          </p:cNvPr>
          <p:cNvSpPr txBox="1"/>
          <p:nvPr/>
        </p:nvSpPr>
        <p:spPr>
          <a:xfrm>
            <a:off x="5089963" y="15279"/>
            <a:ext cx="368960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Dwell time vs. feed rate: Const-acc model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4706A00-9D45-77C3-7D9C-1FC7071D65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54" r="7946"/>
          <a:stretch/>
        </p:blipFill>
        <p:spPr>
          <a:xfrm>
            <a:off x="468413" y="353833"/>
            <a:ext cx="3848100" cy="161925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12BEFFA-CF44-1604-1610-749C5B0F5C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50" r="7373"/>
          <a:stretch/>
        </p:blipFill>
        <p:spPr>
          <a:xfrm>
            <a:off x="4857594" y="310035"/>
            <a:ext cx="3889855" cy="1619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F9291D4F-8C4C-098B-B673-79FD96ACDB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74" t="6022" r="7186" b="7682"/>
          <a:stretch/>
        </p:blipFill>
        <p:spPr>
          <a:xfrm>
            <a:off x="2860563" y="2289449"/>
            <a:ext cx="3421527" cy="2959100"/>
          </a:xfrm>
          <a:prstGeom prst="rect">
            <a:avLst/>
          </a:prstGeom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5EDD0ECF-A978-F017-263D-A08A15AE949A}"/>
              </a:ext>
            </a:extLst>
          </p:cNvPr>
          <p:cNvSpPr/>
          <p:nvPr/>
        </p:nvSpPr>
        <p:spPr>
          <a:xfrm>
            <a:off x="1201063" y="3753007"/>
            <a:ext cx="406400" cy="1637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B8AB981-6BB6-2351-A3BC-99E1A62D61DC}"/>
              </a:ext>
            </a:extLst>
          </p:cNvPr>
          <p:cNvSpPr/>
          <p:nvPr/>
        </p:nvSpPr>
        <p:spPr>
          <a:xfrm>
            <a:off x="7473209" y="3742363"/>
            <a:ext cx="406400" cy="1637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48307CC-F9C1-7880-9C06-05D543BE0C62}"/>
              </a:ext>
            </a:extLst>
          </p:cNvPr>
          <p:cNvCxnSpPr>
            <a:cxnSpLocks/>
          </p:cNvCxnSpPr>
          <p:nvPr/>
        </p:nvCxnSpPr>
        <p:spPr>
          <a:xfrm flipH="1" flipV="1">
            <a:off x="6241002" y="3383339"/>
            <a:ext cx="1225898" cy="434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D06524-CB18-061C-B503-3F09C51C33FE}"/>
              </a:ext>
            </a:extLst>
          </p:cNvPr>
          <p:cNvCxnSpPr>
            <a:cxnSpLocks/>
          </p:cNvCxnSpPr>
          <p:nvPr/>
        </p:nvCxnSpPr>
        <p:spPr>
          <a:xfrm flipH="1">
            <a:off x="6143844" y="3824255"/>
            <a:ext cx="1323056" cy="230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1DE3F38-415E-5765-C89A-3A293049BC43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607464" y="2687350"/>
            <a:ext cx="1298297" cy="114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4B02605-D8ED-C9BA-D421-B57317D1FA48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607464" y="3834898"/>
            <a:ext cx="1572851" cy="186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">
            <a:extLst>
              <a:ext uri="{FF2B5EF4-FFF2-40B4-BE49-F238E27FC236}">
                <a16:creationId xmlns:a16="http://schemas.microsoft.com/office/drawing/2014/main" id="{4AE73165-8F14-5D7E-8532-12F22BC7220B}"/>
              </a:ext>
            </a:extLst>
          </p:cNvPr>
          <p:cNvSpPr txBox="1"/>
          <p:nvPr/>
        </p:nvSpPr>
        <p:spPr>
          <a:xfrm>
            <a:off x="3311111" y="1950895"/>
            <a:ext cx="30546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Comparison in federate simulation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98" name="文本框 9">
            <a:extLst>
              <a:ext uri="{FF2B5EF4-FFF2-40B4-BE49-F238E27FC236}">
                <a16:creationId xmlns:a16="http://schemas.microsoft.com/office/drawing/2014/main" id="{22D45F73-DC81-A8FB-DC87-9EE891856D15}"/>
              </a:ext>
            </a:extLst>
          </p:cNvPr>
          <p:cNvSpPr txBox="1"/>
          <p:nvPr/>
        </p:nvSpPr>
        <p:spPr>
          <a:xfrm>
            <a:off x="3526941" y="5238924"/>
            <a:ext cx="24515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Comparison in acceleration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24" name="文本框 9">
            <a:extLst>
              <a:ext uri="{FF2B5EF4-FFF2-40B4-BE49-F238E27FC236}">
                <a16:creationId xmlns:a16="http://schemas.microsoft.com/office/drawing/2014/main" id="{C2ECEF38-EE6B-8236-255D-588CA4F53AC8}"/>
              </a:ext>
            </a:extLst>
          </p:cNvPr>
          <p:cNvSpPr txBox="1"/>
          <p:nvPr/>
        </p:nvSpPr>
        <p:spPr>
          <a:xfrm>
            <a:off x="2881229" y="1936597"/>
            <a:ext cx="365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(c)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25" name="文本框 9">
            <a:extLst>
              <a:ext uri="{FF2B5EF4-FFF2-40B4-BE49-F238E27FC236}">
                <a16:creationId xmlns:a16="http://schemas.microsoft.com/office/drawing/2014/main" id="{A232E7E3-2927-56DD-CC20-275F6526803A}"/>
              </a:ext>
            </a:extLst>
          </p:cNvPr>
          <p:cNvSpPr txBox="1"/>
          <p:nvPr/>
        </p:nvSpPr>
        <p:spPr>
          <a:xfrm>
            <a:off x="3107884" y="5238925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(d)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DD5B53C-EFB8-5498-6584-72BF7D1F1956}"/>
              </a:ext>
            </a:extLst>
          </p:cNvPr>
          <p:cNvSpPr txBox="1"/>
          <p:nvPr/>
        </p:nvSpPr>
        <p:spPr>
          <a:xfrm>
            <a:off x="1938816" y="1742885"/>
            <a:ext cx="94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X-axis</a:t>
            </a:r>
            <a:endParaRPr lang="zh-CN" altLang="en-US" sz="14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572B0B3-AA5B-F285-E780-58D3E94AAFE2}"/>
              </a:ext>
            </a:extLst>
          </p:cNvPr>
          <p:cNvSpPr txBox="1"/>
          <p:nvPr/>
        </p:nvSpPr>
        <p:spPr>
          <a:xfrm>
            <a:off x="6411047" y="1703973"/>
            <a:ext cx="94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X-axis</a:t>
            </a:r>
            <a:endParaRPr lang="zh-CN" altLang="en-US" sz="14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45E7BED-672A-A430-D5C9-C90649511A72}"/>
              </a:ext>
            </a:extLst>
          </p:cNvPr>
          <p:cNvSpPr txBox="1"/>
          <p:nvPr/>
        </p:nvSpPr>
        <p:spPr>
          <a:xfrm>
            <a:off x="4170691" y="5060355"/>
            <a:ext cx="94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X-axis</a:t>
            </a:r>
            <a:endParaRPr lang="zh-CN" altLang="en-US" sz="14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B36FD3-BC21-3DF4-F4BE-D5C10EBB635C}"/>
              </a:ext>
            </a:extLst>
          </p:cNvPr>
          <p:cNvSpPr txBox="1"/>
          <p:nvPr/>
        </p:nvSpPr>
        <p:spPr>
          <a:xfrm>
            <a:off x="4170692" y="6942827"/>
            <a:ext cx="785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X-axis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D70B716-5698-674D-5961-C26E61AC7AA8}"/>
              </a:ext>
            </a:extLst>
          </p:cNvPr>
          <p:cNvSpPr/>
          <p:nvPr/>
        </p:nvSpPr>
        <p:spPr>
          <a:xfrm>
            <a:off x="8672162" y="1538873"/>
            <a:ext cx="75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9A82402-8150-D8E7-BD60-157F57807844}"/>
              </a:ext>
            </a:extLst>
          </p:cNvPr>
          <p:cNvSpPr/>
          <p:nvPr/>
        </p:nvSpPr>
        <p:spPr>
          <a:xfrm>
            <a:off x="8564212" y="3799473"/>
            <a:ext cx="75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F20D0338-55C9-1AA5-8904-F2A3D2462CC4}"/>
              </a:ext>
            </a:extLst>
          </p:cNvPr>
          <p:cNvCxnSpPr>
            <a:stCxn id="141" idx="3"/>
            <a:endCxn id="140" idx="3"/>
          </p:cNvCxnSpPr>
          <p:nvPr/>
        </p:nvCxnSpPr>
        <p:spPr>
          <a:xfrm flipV="1">
            <a:off x="8639498" y="1561732"/>
            <a:ext cx="107950" cy="2260600"/>
          </a:xfrm>
          <a:prstGeom prst="bentConnector3">
            <a:avLst>
              <a:gd name="adj1" fmla="val 311765"/>
            </a:avLst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95C614AC-53EA-694B-3DE5-AA2286EE0329}"/>
              </a:ext>
            </a:extLst>
          </p:cNvPr>
          <p:cNvSpPr/>
          <p:nvPr/>
        </p:nvSpPr>
        <p:spPr>
          <a:xfrm>
            <a:off x="477487" y="3818523"/>
            <a:ext cx="75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B41C33AE-8531-275D-F0D2-1C05183B2887}"/>
              </a:ext>
            </a:extLst>
          </p:cNvPr>
          <p:cNvSpPr/>
          <p:nvPr/>
        </p:nvSpPr>
        <p:spPr>
          <a:xfrm>
            <a:off x="432402" y="1551573"/>
            <a:ext cx="752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12D1A489-2708-94AB-FDA1-ED3A3CE9A83C}"/>
              </a:ext>
            </a:extLst>
          </p:cNvPr>
          <p:cNvCxnSpPr>
            <a:stCxn id="144" idx="1"/>
            <a:endCxn id="145" idx="1"/>
          </p:cNvCxnSpPr>
          <p:nvPr/>
        </p:nvCxnSpPr>
        <p:spPr>
          <a:xfrm rot="10800000">
            <a:off x="432404" y="1574432"/>
            <a:ext cx="45085" cy="2266950"/>
          </a:xfrm>
          <a:prstGeom prst="bentConnector3">
            <a:avLst>
              <a:gd name="adj1" fmla="val 6070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3A43030-8C8A-19DA-75AB-B891C6AEB04C}"/>
              </a:ext>
            </a:extLst>
          </p:cNvPr>
          <p:cNvSpPr txBox="1"/>
          <p:nvPr/>
        </p:nvSpPr>
        <p:spPr>
          <a:xfrm rot="16200000">
            <a:off x="-193650" y="837534"/>
            <a:ext cx="1094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Dwell time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97D12CE-4C92-57E1-7508-C683E5F552A9}"/>
              </a:ext>
            </a:extLst>
          </p:cNvPr>
          <p:cNvSpPr txBox="1"/>
          <p:nvPr/>
        </p:nvSpPr>
        <p:spPr>
          <a:xfrm rot="16200000">
            <a:off x="4236381" y="837533"/>
            <a:ext cx="1094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Dwell time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277EA62-5538-F2AD-C99E-6B7182961391}"/>
              </a:ext>
            </a:extLst>
          </p:cNvPr>
          <p:cNvSpPr txBox="1"/>
          <p:nvPr/>
        </p:nvSpPr>
        <p:spPr>
          <a:xfrm rot="16200000">
            <a:off x="3890347" y="927964"/>
            <a:ext cx="957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Feed rate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F8D2161-50A6-47B1-FAC5-3891AC888982}"/>
              </a:ext>
            </a:extLst>
          </p:cNvPr>
          <p:cNvSpPr txBox="1"/>
          <p:nvPr/>
        </p:nvSpPr>
        <p:spPr>
          <a:xfrm rot="16200000">
            <a:off x="8284934" y="850890"/>
            <a:ext cx="957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Feed rate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5E528C5-0AA1-F051-9BE7-470DFE051742}"/>
              </a:ext>
            </a:extLst>
          </p:cNvPr>
          <p:cNvSpPr txBox="1"/>
          <p:nvPr/>
        </p:nvSpPr>
        <p:spPr>
          <a:xfrm rot="16200000">
            <a:off x="2309409" y="3540061"/>
            <a:ext cx="94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Feed rate</a:t>
            </a:r>
            <a:endParaRPr lang="zh-CN" altLang="en-US" sz="14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A98E36C-EE53-61B7-7D27-3FA239C4D758}"/>
              </a:ext>
            </a:extLst>
          </p:cNvPr>
          <p:cNvSpPr txBox="1"/>
          <p:nvPr/>
        </p:nvSpPr>
        <p:spPr>
          <a:xfrm rot="16200000">
            <a:off x="2212653" y="6063767"/>
            <a:ext cx="1031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Accelerate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331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B36F01-8405-470E-23CE-B4D1073C1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9" t="4439" r="7248" b="7706"/>
          <a:stretch/>
        </p:blipFill>
        <p:spPr>
          <a:xfrm>
            <a:off x="136237" y="2400010"/>
            <a:ext cx="3532909" cy="2092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B22D5C-F7EB-6775-7C58-E8B26F979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0" t="4439" r="5308" b="7706"/>
          <a:stretch/>
        </p:blipFill>
        <p:spPr>
          <a:xfrm>
            <a:off x="4552157" y="2400011"/>
            <a:ext cx="3675135" cy="2092037"/>
          </a:xfrm>
          <a:prstGeom prst="rect">
            <a:avLst/>
          </a:prstGeom>
        </p:spPr>
      </p:pic>
      <p:sp>
        <p:nvSpPr>
          <p:cNvPr id="6" name="文本框 9">
            <a:extLst>
              <a:ext uri="{FF2B5EF4-FFF2-40B4-BE49-F238E27FC236}">
                <a16:creationId xmlns:a16="http://schemas.microsoft.com/office/drawing/2014/main" id="{A9B6B10B-380C-95E6-0FEA-9F3EB634E60F}"/>
              </a:ext>
            </a:extLst>
          </p:cNvPr>
          <p:cNvSpPr txBox="1"/>
          <p:nvPr/>
        </p:nvSpPr>
        <p:spPr>
          <a:xfrm>
            <a:off x="100826" y="442207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10B615-8030-5FFB-D500-6EEE89E6D4BA}"/>
                  </a:ext>
                </a:extLst>
              </p:cNvPr>
              <p:cNvSpPr txBox="1"/>
              <p:nvPr/>
            </p:nvSpPr>
            <p:spPr>
              <a:xfrm>
                <a:off x="163946" y="4690659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10B615-8030-5FFB-D500-6EEE89E6D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6" y="4690659"/>
                <a:ext cx="228396" cy="207877"/>
              </a:xfrm>
              <a:prstGeom prst="rect">
                <a:avLst/>
              </a:prstGeom>
              <a:blipFill>
                <a:blip r:embed="rId4"/>
                <a:stretch>
                  <a:fillRect l="-37838" r="-37838" b="-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63A801-763A-6760-2DAA-AA9D824F2797}"/>
                  </a:ext>
                </a:extLst>
              </p:cNvPr>
              <p:cNvSpPr txBox="1"/>
              <p:nvPr/>
            </p:nvSpPr>
            <p:spPr>
              <a:xfrm>
                <a:off x="953656" y="4690659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63A801-763A-6760-2DAA-AA9D824F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56" y="4690659"/>
                <a:ext cx="228396" cy="207877"/>
              </a:xfrm>
              <a:prstGeom prst="rect">
                <a:avLst/>
              </a:prstGeom>
              <a:blipFill>
                <a:blip r:embed="rId5"/>
                <a:stretch>
                  <a:fillRect l="-36842" r="-34211" b="-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5752C2-5656-00FF-5720-04B31EFF9BCB}"/>
                  </a:ext>
                </a:extLst>
              </p:cNvPr>
              <p:cNvSpPr txBox="1"/>
              <p:nvPr/>
            </p:nvSpPr>
            <p:spPr>
              <a:xfrm>
                <a:off x="2172855" y="4690659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5752C2-5656-00FF-5720-04B31EFF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55" y="4690659"/>
                <a:ext cx="228396" cy="207877"/>
              </a:xfrm>
              <a:prstGeom prst="rect">
                <a:avLst/>
              </a:prstGeom>
              <a:blipFill>
                <a:blip r:embed="rId6"/>
                <a:stretch>
                  <a:fillRect l="-36842" r="-34211" b="-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8DD001-089F-1F24-467E-D7DD98012870}"/>
                  </a:ext>
                </a:extLst>
              </p:cNvPr>
              <p:cNvSpPr txBox="1"/>
              <p:nvPr/>
            </p:nvSpPr>
            <p:spPr>
              <a:xfrm>
                <a:off x="3390746" y="4690659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8DD001-089F-1F24-467E-D7DD98012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46" y="4690659"/>
                <a:ext cx="228396" cy="207877"/>
              </a:xfrm>
              <a:prstGeom prst="rect">
                <a:avLst/>
              </a:prstGeom>
              <a:blipFill>
                <a:blip r:embed="rId7"/>
                <a:stretch>
                  <a:fillRect l="-36842" r="-34211" b="-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9">
            <a:extLst>
              <a:ext uri="{FF2B5EF4-FFF2-40B4-BE49-F238E27FC236}">
                <a16:creationId xmlns:a16="http://schemas.microsoft.com/office/drawing/2014/main" id="{2D8ECF0E-6386-EC39-5588-CE874EA1C864}"/>
              </a:ext>
            </a:extLst>
          </p:cNvPr>
          <p:cNvSpPr txBox="1"/>
          <p:nvPr/>
        </p:nvSpPr>
        <p:spPr>
          <a:xfrm>
            <a:off x="877366" y="442207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547A1CBB-83D3-F3C9-8A55-B75A3ADACA16}"/>
              </a:ext>
            </a:extLst>
          </p:cNvPr>
          <p:cNvSpPr txBox="1"/>
          <p:nvPr/>
        </p:nvSpPr>
        <p:spPr>
          <a:xfrm>
            <a:off x="2077626" y="442207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643731F0-38DF-76F3-3EEA-BE0D40027E97}"/>
              </a:ext>
            </a:extLst>
          </p:cNvPr>
          <p:cNvSpPr txBox="1"/>
          <p:nvPr/>
        </p:nvSpPr>
        <p:spPr>
          <a:xfrm>
            <a:off x="3347424" y="442207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68A97E70-80A0-9AB9-1D1A-896A6AD9B4E1}"/>
              </a:ext>
            </a:extLst>
          </p:cNvPr>
          <p:cNvSpPr txBox="1"/>
          <p:nvPr/>
        </p:nvSpPr>
        <p:spPr>
          <a:xfrm>
            <a:off x="1258172" y="5008522"/>
            <a:ext cx="8194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[mm]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FC318765-C36A-FBB8-33C5-C3DBCAC5B561}"/>
              </a:ext>
            </a:extLst>
          </p:cNvPr>
          <p:cNvSpPr txBox="1"/>
          <p:nvPr/>
        </p:nvSpPr>
        <p:spPr>
          <a:xfrm rot="16200000">
            <a:off x="-807551" y="3059460"/>
            <a:ext cx="9573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B6B228B9-4DB3-8C21-DEF2-F7D2661456F1}"/>
              </a:ext>
            </a:extLst>
          </p:cNvPr>
          <p:cNvSpPr txBox="1"/>
          <p:nvPr/>
        </p:nvSpPr>
        <p:spPr>
          <a:xfrm>
            <a:off x="-104192" y="3623469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7CD77527-1A2B-DACE-5B57-0F44F618F94C}"/>
              </a:ext>
            </a:extLst>
          </p:cNvPr>
          <p:cNvSpPr txBox="1"/>
          <p:nvPr/>
        </p:nvSpPr>
        <p:spPr>
          <a:xfrm>
            <a:off x="-155488" y="2329077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CF55CDD8-492C-B966-DE41-AE88069F7CDA}"/>
              </a:ext>
            </a:extLst>
          </p:cNvPr>
          <p:cNvSpPr txBox="1"/>
          <p:nvPr/>
        </p:nvSpPr>
        <p:spPr>
          <a:xfrm>
            <a:off x="-155488" y="2976273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42F22011-A835-1991-6DEA-B3C7D9EAB20C}"/>
              </a:ext>
            </a:extLst>
          </p:cNvPr>
          <p:cNvSpPr txBox="1"/>
          <p:nvPr/>
        </p:nvSpPr>
        <p:spPr>
          <a:xfrm>
            <a:off x="4506565" y="442207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79A4BC-2503-0A04-8FDC-AE06CD8A036B}"/>
                  </a:ext>
                </a:extLst>
              </p:cNvPr>
              <p:cNvSpPr txBox="1"/>
              <p:nvPr/>
            </p:nvSpPr>
            <p:spPr>
              <a:xfrm>
                <a:off x="4569685" y="4690654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79A4BC-2503-0A04-8FDC-AE06CD8A0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685" y="4690654"/>
                <a:ext cx="228396" cy="207877"/>
              </a:xfrm>
              <a:prstGeom prst="rect">
                <a:avLst/>
              </a:prstGeom>
              <a:blipFill>
                <a:blip r:embed="rId8"/>
                <a:stretch>
                  <a:fillRect l="-37838" r="-37838" b="-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E25D27-9639-160B-B1C9-34E391C3EE65}"/>
                  </a:ext>
                </a:extLst>
              </p:cNvPr>
              <p:cNvSpPr txBox="1"/>
              <p:nvPr/>
            </p:nvSpPr>
            <p:spPr>
              <a:xfrm>
                <a:off x="5359395" y="4690654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E25D27-9639-160B-B1C9-34E391C3E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5" y="4690654"/>
                <a:ext cx="228396" cy="207877"/>
              </a:xfrm>
              <a:prstGeom prst="rect">
                <a:avLst/>
              </a:prstGeom>
              <a:blipFill>
                <a:blip r:embed="rId9"/>
                <a:stretch>
                  <a:fillRect l="-36842" r="-34211" b="-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F102F6C-9635-9D0E-09BB-E6F77FD4215A}"/>
                  </a:ext>
                </a:extLst>
              </p:cNvPr>
              <p:cNvSpPr txBox="1"/>
              <p:nvPr/>
            </p:nvSpPr>
            <p:spPr>
              <a:xfrm>
                <a:off x="6578594" y="4690654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F102F6C-9635-9D0E-09BB-E6F77FD4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594" y="4690654"/>
                <a:ext cx="228396" cy="207877"/>
              </a:xfrm>
              <a:prstGeom prst="rect">
                <a:avLst/>
              </a:prstGeom>
              <a:blipFill>
                <a:blip r:embed="rId10"/>
                <a:stretch>
                  <a:fillRect l="-36842" r="-34211" b="-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FCD752-AFAA-5834-7C34-7B92DCC66F44}"/>
                  </a:ext>
                </a:extLst>
              </p:cNvPr>
              <p:cNvSpPr txBox="1"/>
              <p:nvPr/>
            </p:nvSpPr>
            <p:spPr>
              <a:xfrm>
                <a:off x="7796485" y="4690654"/>
                <a:ext cx="228396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FCD752-AFAA-5834-7C34-7B92DCC66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485" y="4690654"/>
                <a:ext cx="228396" cy="207877"/>
              </a:xfrm>
              <a:prstGeom prst="rect">
                <a:avLst/>
              </a:prstGeom>
              <a:blipFill>
                <a:blip r:embed="rId11"/>
                <a:stretch>
                  <a:fillRect l="-37838" r="-37838" b="-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9">
            <a:extLst>
              <a:ext uri="{FF2B5EF4-FFF2-40B4-BE49-F238E27FC236}">
                <a16:creationId xmlns:a16="http://schemas.microsoft.com/office/drawing/2014/main" id="{F151D21F-4E34-9B1F-BA09-FCB55F00230E}"/>
              </a:ext>
            </a:extLst>
          </p:cNvPr>
          <p:cNvSpPr txBox="1"/>
          <p:nvPr/>
        </p:nvSpPr>
        <p:spPr>
          <a:xfrm>
            <a:off x="5283105" y="442207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DE77291F-D0C3-2F96-520B-061FCE274DEC}"/>
              </a:ext>
            </a:extLst>
          </p:cNvPr>
          <p:cNvSpPr txBox="1"/>
          <p:nvPr/>
        </p:nvSpPr>
        <p:spPr>
          <a:xfrm>
            <a:off x="6483365" y="442207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71435157-A924-54DA-C10F-7F1DBC218BBA}"/>
              </a:ext>
            </a:extLst>
          </p:cNvPr>
          <p:cNvSpPr txBox="1"/>
          <p:nvPr/>
        </p:nvSpPr>
        <p:spPr>
          <a:xfrm>
            <a:off x="7753163" y="442207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937A2408-ED60-0B0D-0F80-D225E842ACCA}"/>
              </a:ext>
            </a:extLst>
          </p:cNvPr>
          <p:cNvSpPr txBox="1"/>
          <p:nvPr/>
        </p:nvSpPr>
        <p:spPr>
          <a:xfrm>
            <a:off x="5663911" y="5008517"/>
            <a:ext cx="8194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[mm]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161CE3AC-F6F7-67DF-5B8C-DCE69C34E2B2}"/>
              </a:ext>
            </a:extLst>
          </p:cNvPr>
          <p:cNvSpPr txBox="1"/>
          <p:nvPr/>
        </p:nvSpPr>
        <p:spPr>
          <a:xfrm rot="16200000">
            <a:off x="3683123" y="3262793"/>
            <a:ext cx="10599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55189242-127F-E0E9-0AFF-496C437525B2}"/>
              </a:ext>
            </a:extLst>
          </p:cNvPr>
          <p:cNvSpPr txBox="1"/>
          <p:nvPr/>
        </p:nvSpPr>
        <p:spPr>
          <a:xfrm>
            <a:off x="4163998" y="4163546"/>
            <a:ext cx="5100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9">
            <a:extLst>
              <a:ext uri="{FF2B5EF4-FFF2-40B4-BE49-F238E27FC236}">
                <a16:creationId xmlns:a16="http://schemas.microsoft.com/office/drawing/2014/main" id="{FE1F8194-A79D-E9B3-E684-699A12111E4D}"/>
              </a:ext>
            </a:extLst>
          </p:cNvPr>
          <p:cNvSpPr txBox="1"/>
          <p:nvPr/>
        </p:nvSpPr>
        <p:spPr>
          <a:xfrm>
            <a:off x="4319523" y="2426062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A79C40EB-438B-4306-8567-BF71546DF402}"/>
              </a:ext>
            </a:extLst>
          </p:cNvPr>
          <p:cNvSpPr txBox="1"/>
          <p:nvPr/>
        </p:nvSpPr>
        <p:spPr>
          <a:xfrm>
            <a:off x="4347306" y="3241764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9">
            <a:extLst>
              <a:ext uri="{FF2B5EF4-FFF2-40B4-BE49-F238E27FC236}">
                <a16:creationId xmlns:a16="http://schemas.microsoft.com/office/drawing/2014/main" id="{F078D642-1264-F90F-908C-0C70B7240908}"/>
              </a:ext>
            </a:extLst>
          </p:cNvPr>
          <p:cNvSpPr txBox="1"/>
          <p:nvPr/>
        </p:nvSpPr>
        <p:spPr>
          <a:xfrm>
            <a:off x="-164680" y="1729719"/>
            <a:ext cx="3866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9077BC3B-1DBB-5AFF-7FD5-0D2A26CD550C}"/>
              </a:ext>
            </a:extLst>
          </p:cNvPr>
          <p:cNvSpPr txBox="1"/>
          <p:nvPr/>
        </p:nvSpPr>
        <p:spPr>
          <a:xfrm>
            <a:off x="4349162" y="1729719"/>
            <a:ext cx="39626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13EED993-9384-EC59-2FDD-3C1B7BD42B0C}"/>
              </a:ext>
            </a:extLst>
          </p:cNvPr>
          <p:cNvSpPr txBox="1"/>
          <p:nvPr/>
        </p:nvSpPr>
        <p:spPr>
          <a:xfrm>
            <a:off x="234363" y="1779083"/>
            <a:ext cx="8855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9">
            <a:extLst>
              <a:ext uri="{FF2B5EF4-FFF2-40B4-BE49-F238E27FC236}">
                <a16:creationId xmlns:a16="http://schemas.microsoft.com/office/drawing/2014/main" id="{84BA53A9-D4D0-3B8A-DB71-1D5D7CF238F8}"/>
              </a:ext>
            </a:extLst>
          </p:cNvPr>
          <p:cNvSpPr txBox="1"/>
          <p:nvPr/>
        </p:nvSpPr>
        <p:spPr>
          <a:xfrm>
            <a:off x="4789045" y="1779083"/>
            <a:ext cx="12923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F56EBF4-650C-0C1D-CD2E-CA1C2C92339D}"/>
              </a:ext>
            </a:extLst>
          </p:cNvPr>
          <p:cNvGrpSpPr/>
          <p:nvPr/>
        </p:nvGrpSpPr>
        <p:grpSpPr>
          <a:xfrm>
            <a:off x="2325910" y="2524858"/>
            <a:ext cx="1200923" cy="434129"/>
            <a:chOff x="4205008" y="1599073"/>
            <a:chExt cx="1200923" cy="434129"/>
          </a:xfrm>
        </p:grpSpPr>
        <p:sp>
          <p:nvSpPr>
            <p:cNvPr id="28" name="TextBox 837">
              <a:extLst>
                <a:ext uri="{FF2B5EF4-FFF2-40B4-BE49-F238E27FC236}">
                  <a16:creationId xmlns:a16="http://schemas.microsoft.com/office/drawing/2014/main" id="{5FC5ABC5-AA43-B9A7-35F4-8CCA7DA8AA5A}"/>
                </a:ext>
              </a:extLst>
            </p:cNvPr>
            <p:cNvSpPr txBox="1"/>
            <p:nvPr/>
          </p:nvSpPr>
          <p:spPr>
            <a:xfrm>
              <a:off x="4454378" y="1599073"/>
              <a:ext cx="895725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PVT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523">
              <a:extLst>
                <a:ext uri="{FF2B5EF4-FFF2-40B4-BE49-F238E27FC236}">
                  <a16:creationId xmlns:a16="http://schemas.microsoft.com/office/drawing/2014/main" id="{5C290682-EAFE-BC69-1BA5-F3213D4A91D6}"/>
                </a:ext>
              </a:extLst>
            </p:cNvPr>
            <p:cNvSpPr/>
            <p:nvPr/>
          </p:nvSpPr>
          <p:spPr>
            <a:xfrm>
              <a:off x="4205008" y="1622827"/>
              <a:ext cx="1145095" cy="410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837">
              <a:extLst>
                <a:ext uri="{FF2B5EF4-FFF2-40B4-BE49-F238E27FC236}">
                  <a16:creationId xmlns:a16="http://schemas.microsoft.com/office/drawing/2014/main" id="{3E118B96-85F2-F605-5A93-A88C0D77C20D}"/>
                </a:ext>
              </a:extLst>
            </p:cNvPr>
            <p:cNvSpPr txBox="1"/>
            <p:nvPr/>
          </p:nvSpPr>
          <p:spPr>
            <a:xfrm>
              <a:off x="4442542" y="1766141"/>
              <a:ext cx="963389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acc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AA65AB0-D49C-F12E-7DF9-516AA53FC6AE}"/>
                </a:ext>
              </a:extLst>
            </p:cNvPr>
            <p:cNvGrpSpPr/>
            <p:nvPr/>
          </p:nvGrpSpPr>
          <p:grpSpPr>
            <a:xfrm>
              <a:off x="4260836" y="1700359"/>
              <a:ext cx="257282" cy="85523"/>
              <a:chOff x="4260836" y="1700359"/>
              <a:chExt cx="257282" cy="85523"/>
            </a:xfrm>
          </p:grpSpPr>
          <p:cxnSp>
            <p:nvCxnSpPr>
              <p:cNvPr id="4" name="直接连接符 519">
                <a:extLst>
                  <a:ext uri="{FF2B5EF4-FFF2-40B4-BE49-F238E27FC236}">
                    <a16:creationId xmlns:a16="http://schemas.microsoft.com/office/drawing/2014/main" id="{4F738B43-6062-2397-1CF3-08FFFF296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744956"/>
                <a:ext cx="25728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19C3223A-7369-549F-9ADA-C7CB9EA85BB0}"/>
                  </a:ext>
                </a:extLst>
              </p:cNvPr>
              <p:cNvSpPr/>
              <p:nvPr/>
            </p:nvSpPr>
            <p:spPr>
              <a:xfrm>
                <a:off x="4350875" y="1700359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0FB87CA-5D1E-64DA-FBE4-39D6F5E6E8F4}"/>
                </a:ext>
              </a:extLst>
            </p:cNvPr>
            <p:cNvGrpSpPr/>
            <p:nvPr/>
          </p:nvGrpSpPr>
          <p:grpSpPr>
            <a:xfrm>
              <a:off x="4260836" y="1893350"/>
              <a:ext cx="257282" cy="85523"/>
              <a:chOff x="4260836" y="1893350"/>
              <a:chExt cx="257282" cy="85523"/>
            </a:xfrm>
          </p:grpSpPr>
          <p:cxnSp>
            <p:nvCxnSpPr>
              <p:cNvPr id="31" name="直接连接符 521">
                <a:extLst>
                  <a:ext uri="{FF2B5EF4-FFF2-40B4-BE49-F238E27FC236}">
                    <a16:creationId xmlns:a16="http://schemas.microsoft.com/office/drawing/2014/main" id="{25E2C224-AE25-F798-53A4-7FDC7929B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926361"/>
                <a:ext cx="25728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8A0C2FA-A5E7-C644-24E0-1A873627A3BF}"/>
                  </a:ext>
                </a:extLst>
              </p:cNvPr>
              <p:cNvSpPr/>
              <p:nvPr/>
            </p:nvSpPr>
            <p:spPr>
              <a:xfrm>
                <a:off x="4341350" y="1893350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8892836-788E-4C34-C63C-9842541EFC17}"/>
              </a:ext>
            </a:extLst>
          </p:cNvPr>
          <p:cNvGrpSpPr/>
          <p:nvPr/>
        </p:nvGrpSpPr>
        <p:grpSpPr>
          <a:xfrm>
            <a:off x="6801842" y="2533016"/>
            <a:ext cx="1200923" cy="434129"/>
            <a:chOff x="4205008" y="1599073"/>
            <a:chExt cx="1200923" cy="434129"/>
          </a:xfrm>
        </p:grpSpPr>
        <p:sp>
          <p:nvSpPr>
            <p:cNvPr id="64" name="TextBox 837">
              <a:extLst>
                <a:ext uri="{FF2B5EF4-FFF2-40B4-BE49-F238E27FC236}">
                  <a16:creationId xmlns:a16="http://schemas.microsoft.com/office/drawing/2014/main" id="{6E27F32B-B351-E208-34C8-89B71F4A18F0}"/>
                </a:ext>
              </a:extLst>
            </p:cNvPr>
            <p:cNvSpPr txBox="1"/>
            <p:nvPr/>
          </p:nvSpPr>
          <p:spPr>
            <a:xfrm>
              <a:off x="4454378" y="1599073"/>
              <a:ext cx="895725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PVT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523">
              <a:extLst>
                <a:ext uri="{FF2B5EF4-FFF2-40B4-BE49-F238E27FC236}">
                  <a16:creationId xmlns:a16="http://schemas.microsoft.com/office/drawing/2014/main" id="{E7AEA579-7C18-7B67-39AB-2C4ECC4361F0}"/>
                </a:ext>
              </a:extLst>
            </p:cNvPr>
            <p:cNvSpPr/>
            <p:nvPr/>
          </p:nvSpPr>
          <p:spPr>
            <a:xfrm>
              <a:off x="4205008" y="1622827"/>
              <a:ext cx="1145095" cy="410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837">
              <a:extLst>
                <a:ext uri="{FF2B5EF4-FFF2-40B4-BE49-F238E27FC236}">
                  <a16:creationId xmlns:a16="http://schemas.microsoft.com/office/drawing/2014/main" id="{0BAD52E6-4370-F8EC-9D21-BAB5810DD4DD}"/>
                </a:ext>
              </a:extLst>
            </p:cNvPr>
            <p:cNvSpPr txBox="1"/>
            <p:nvPr/>
          </p:nvSpPr>
          <p:spPr>
            <a:xfrm>
              <a:off x="4442542" y="1766141"/>
              <a:ext cx="963389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acc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AEC6B2C-7957-38B0-3662-F175B6EEEAEB}"/>
                </a:ext>
              </a:extLst>
            </p:cNvPr>
            <p:cNvGrpSpPr/>
            <p:nvPr/>
          </p:nvGrpSpPr>
          <p:grpSpPr>
            <a:xfrm>
              <a:off x="4260836" y="1700359"/>
              <a:ext cx="257282" cy="85523"/>
              <a:chOff x="4260836" y="1700359"/>
              <a:chExt cx="257282" cy="85523"/>
            </a:xfrm>
          </p:grpSpPr>
          <p:cxnSp>
            <p:nvCxnSpPr>
              <p:cNvPr id="71" name="直接连接符 519">
                <a:extLst>
                  <a:ext uri="{FF2B5EF4-FFF2-40B4-BE49-F238E27FC236}">
                    <a16:creationId xmlns:a16="http://schemas.microsoft.com/office/drawing/2014/main" id="{BF3FE73A-55B5-3EE6-DCAA-A3E9234C6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744956"/>
                <a:ext cx="25728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7191309A-9A95-D3E1-EB24-7E90A7DE6F8A}"/>
                  </a:ext>
                </a:extLst>
              </p:cNvPr>
              <p:cNvSpPr/>
              <p:nvPr/>
            </p:nvSpPr>
            <p:spPr>
              <a:xfrm>
                <a:off x="4350875" y="1700359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2F20CAA-6675-CEA8-1E7F-CB267ECF9724}"/>
                </a:ext>
              </a:extLst>
            </p:cNvPr>
            <p:cNvGrpSpPr/>
            <p:nvPr/>
          </p:nvGrpSpPr>
          <p:grpSpPr>
            <a:xfrm>
              <a:off x="4260836" y="1893350"/>
              <a:ext cx="257282" cy="85523"/>
              <a:chOff x="4260836" y="1893350"/>
              <a:chExt cx="257282" cy="85523"/>
            </a:xfrm>
          </p:grpSpPr>
          <p:cxnSp>
            <p:nvCxnSpPr>
              <p:cNvPr id="69" name="直接连接符 521">
                <a:extLst>
                  <a:ext uri="{FF2B5EF4-FFF2-40B4-BE49-F238E27FC236}">
                    <a16:creationId xmlns:a16="http://schemas.microsoft.com/office/drawing/2014/main" id="{32F20F7E-5F08-B4DB-C3A5-2A4137A51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926361"/>
                <a:ext cx="25728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21F52D3-A266-6C04-DBE4-F6C31524285F}"/>
                  </a:ext>
                </a:extLst>
              </p:cNvPr>
              <p:cNvSpPr/>
              <p:nvPr/>
            </p:nvSpPr>
            <p:spPr>
              <a:xfrm>
                <a:off x="4341350" y="1893350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3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B2CBDB-316A-9369-2F7B-3389D506E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7"/>
          <a:stretch/>
        </p:blipFill>
        <p:spPr>
          <a:xfrm>
            <a:off x="-1357760" y="824293"/>
            <a:ext cx="2217853" cy="9458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1F6400-945A-C0B5-0164-DF1EBAC8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667" y="1934709"/>
            <a:ext cx="1752946" cy="1667916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:a16="http://schemas.microsoft.com/office/drawing/2014/main" id="{6720678F-C3C4-EB7B-42E9-5515C26F6477}"/>
              </a:ext>
            </a:extLst>
          </p:cNvPr>
          <p:cNvSpPr/>
          <p:nvPr/>
        </p:nvSpPr>
        <p:spPr>
          <a:xfrm>
            <a:off x="-1446326" y="436715"/>
            <a:ext cx="2306419" cy="32251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Surface &amp; TIF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47E1024-FC1A-289A-6E9C-BC06E823548C}"/>
              </a:ext>
            </a:extLst>
          </p:cNvPr>
          <p:cNvSpPr/>
          <p:nvPr/>
        </p:nvSpPr>
        <p:spPr>
          <a:xfrm>
            <a:off x="1335081" y="1322638"/>
            <a:ext cx="2835373" cy="45834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Position mode: UDO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008C4B5-9363-F075-5FA0-34045494EC30}"/>
              </a:ext>
            </a:extLst>
          </p:cNvPr>
          <p:cNvSpPr/>
          <p:nvPr/>
        </p:nvSpPr>
        <p:spPr>
          <a:xfrm>
            <a:off x="4552157" y="629368"/>
            <a:ext cx="2814847" cy="4285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PVT scheduler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F055F01-50BF-9712-9F05-FE1E963C6F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60094" y="2049287"/>
            <a:ext cx="474987" cy="1565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9C2B9DE-1474-D7F3-A1FC-85A2509C1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49801" r="33012" b="-1"/>
          <a:stretch/>
        </p:blipFill>
        <p:spPr>
          <a:xfrm>
            <a:off x="-1335486" y="4419663"/>
            <a:ext cx="2055688" cy="10411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678FAC-0BB5-9187-EAC6-FC59AC05E184}"/>
              </a:ext>
            </a:extLst>
          </p:cNvPr>
          <p:cNvSpPr txBox="1"/>
          <p:nvPr/>
        </p:nvSpPr>
        <p:spPr>
          <a:xfrm>
            <a:off x="-1393854" y="5629130"/>
            <a:ext cx="1086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3FBC"/>
                </a:solidFill>
              </a:rPr>
              <a:t>path points</a:t>
            </a:r>
            <a:endParaRPr lang="zh-CN" altLang="en-US" sz="1200" b="1" dirty="0">
              <a:solidFill>
                <a:srgbClr val="003FBC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3264ED-7A3F-588E-F815-5A3F8DB07432}"/>
              </a:ext>
            </a:extLst>
          </p:cNvPr>
          <p:cNvSpPr txBox="1"/>
          <p:nvPr/>
        </p:nvSpPr>
        <p:spPr>
          <a:xfrm>
            <a:off x="-699460" y="5420161"/>
            <a:ext cx="1086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dwell points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1E0EAC-D36C-63BC-455C-1A0FA0515297}"/>
              </a:ext>
            </a:extLst>
          </p:cNvPr>
          <p:cNvCxnSpPr>
            <a:cxnSpLocks/>
          </p:cNvCxnSpPr>
          <p:nvPr/>
        </p:nvCxnSpPr>
        <p:spPr>
          <a:xfrm flipH="1" flipV="1">
            <a:off x="-782235" y="5390044"/>
            <a:ext cx="154134" cy="981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ADE528-5901-0012-685F-5B861CB87DFE}"/>
              </a:ext>
            </a:extLst>
          </p:cNvPr>
          <p:cNvCxnSpPr>
            <a:cxnSpLocks/>
          </p:cNvCxnSpPr>
          <p:nvPr/>
        </p:nvCxnSpPr>
        <p:spPr>
          <a:xfrm flipV="1">
            <a:off x="-1072601" y="5390043"/>
            <a:ext cx="132791" cy="277106"/>
          </a:xfrm>
          <a:prstGeom prst="straightConnector1">
            <a:avLst/>
          </a:prstGeom>
          <a:ln w="25400">
            <a:solidFill>
              <a:srgbClr val="003F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47C85961-244F-E01B-EE8B-B3C83BFE3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731" y="1870648"/>
            <a:ext cx="2751723" cy="11427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1CA097-8899-79E7-2780-D28A0FB5B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729" y="3455614"/>
            <a:ext cx="2740010" cy="9661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07C34F-1C50-213E-2EE7-540DE92FA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695" y="4693462"/>
            <a:ext cx="2697044" cy="969478"/>
          </a:xfrm>
          <a:prstGeom prst="rect">
            <a:avLst/>
          </a:prstGeom>
        </p:spPr>
      </p:pic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D7B4A55-0AAF-0825-7C18-5C256D154C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70454" y="2771947"/>
            <a:ext cx="381703" cy="842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9CCB84E6-02B2-A22F-AA9E-E31CAAD1E8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8385" y="1017898"/>
            <a:ext cx="2591622" cy="11620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B30591-0814-9873-E656-3A2C9DB72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0733" y="2390676"/>
            <a:ext cx="2729275" cy="107410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98316B1-DC74-1E20-E2F4-DC376F6FA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7431" y="3745835"/>
            <a:ext cx="2742198" cy="1047974"/>
          </a:xfrm>
          <a:prstGeom prst="rect">
            <a:avLst/>
          </a:prstGeom>
        </p:spPr>
      </p:pic>
      <p:sp>
        <p:nvSpPr>
          <p:cNvPr id="256" name="Rectangle 14">
            <a:extLst>
              <a:ext uri="{FF2B5EF4-FFF2-40B4-BE49-F238E27FC236}">
                <a16:creationId xmlns:a16="http://schemas.microsoft.com/office/drawing/2014/main" id="{B92F6DB9-BB40-07F1-3ABA-35488DC93DB8}"/>
              </a:ext>
            </a:extLst>
          </p:cNvPr>
          <p:cNvSpPr/>
          <p:nvPr/>
        </p:nvSpPr>
        <p:spPr>
          <a:xfrm>
            <a:off x="7746608" y="629368"/>
            <a:ext cx="2814847" cy="4285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altLang="zh-CN" b="1" dirty="0">
                <a:solidFill>
                  <a:schemeClr val="tx1"/>
                </a:solidFill>
              </a:rPr>
              <a:t>onst-acc</a:t>
            </a:r>
            <a:r>
              <a:rPr lang="en-US" b="1" dirty="0">
                <a:solidFill>
                  <a:schemeClr val="tx1"/>
                </a:solidFill>
              </a:rPr>
              <a:t> scheduler</a:t>
            </a: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BC5866B-4436-8E44-7096-F0049EBFE8F9}"/>
              </a:ext>
            </a:extLst>
          </p:cNvPr>
          <p:cNvCxnSpPr>
            <a:cxnSpLocks/>
            <a:stCxn id="6" idx="3"/>
            <a:endCxn id="256" idx="1"/>
          </p:cNvCxnSpPr>
          <p:nvPr/>
        </p:nvCxnSpPr>
        <p:spPr>
          <a:xfrm>
            <a:off x="7367003" y="2771946"/>
            <a:ext cx="37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9" name="图片 258">
            <a:extLst>
              <a:ext uri="{FF2B5EF4-FFF2-40B4-BE49-F238E27FC236}">
                <a16:creationId xmlns:a16="http://schemas.microsoft.com/office/drawing/2014/main" id="{A8BF579C-0602-5D0A-38DF-47C40552EA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2805" y="975009"/>
            <a:ext cx="2635223" cy="1131466"/>
          </a:xfrm>
          <a:prstGeom prst="rect">
            <a:avLst/>
          </a:prstGeom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1EBD36BA-B098-F66A-F275-28F8854747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03603" y="2462744"/>
            <a:ext cx="2674424" cy="942625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906C34F5-1BF4-1200-CEE4-28A7EB7CC6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0238" y="3783453"/>
            <a:ext cx="2727584" cy="966174"/>
          </a:xfrm>
          <a:prstGeom prst="rect">
            <a:avLst/>
          </a:prstGeom>
        </p:spPr>
      </p:pic>
      <p:sp>
        <p:nvSpPr>
          <p:cNvPr id="268" name="Rectangle 14">
            <a:extLst>
              <a:ext uri="{FF2B5EF4-FFF2-40B4-BE49-F238E27FC236}">
                <a16:creationId xmlns:a16="http://schemas.microsoft.com/office/drawing/2014/main" id="{6A3A97E1-8AE2-54E8-24A1-4D912F1F3617}"/>
              </a:ext>
            </a:extLst>
          </p:cNvPr>
          <p:cNvSpPr/>
          <p:nvPr/>
        </p:nvSpPr>
        <p:spPr>
          <a:xfrm>
            <a:off x="-1457142" y="3767174"/>
            <a:ext cx="2317235" cy="213895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Dwell points &amp; Path points</a:t>
            </a:r>
          </a:p>
        </p:txBody>
      </p:sp>
    </p:spTree>
    <p:extLst>
      <p:ext uri="{BB962C8B-B14F-4D97-AF65-F5344CB8AC3E}">
        <p14:creationId xmlns:p14="http://schemas.microsoft.com/office/powerpoint/2010/main" val="36546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</TotalTime>
  <Words>184</Words>
  <Application>Microsoft Office PowerPoint</Application>
  <PresentationFormat>自定义</PresentationFormat>
  <Paragraphs>81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21</cp:revision>
  <dcterms:created xsi:type="dcterms:W3CDTF">2022-01-27T02:17:45Z</dcterms:created>
  <dcterms:modified xsi:type="dcterms:W3CDTF">2022-08-30T04:35:34Z</dcterms:modified>
</cp:coreProperties>
</file>