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61657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24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243" y="1122363"/>
            <a:ext cx="4774089" cy="2387600"/>
          </a:xfrm>
        </p:spPr>
        <p:txBody>
          <a:bodyPr anchor="b"/>
          <a:lstStyle>
            <a:lvl1pPr algn="ctr">
              <a:defRPr sz="368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2072" y="3602038"/>
            <a:ext cx="4212431" cy="1655762"/>
          </a:xfrm>
        </p:spPr>
        <p:txBody>
          <a:bodyPr/>
          <a:lstStyle>
            <a:lvl1pPr marL="0" indent="0" algn="ctr">
              <a:buNone/>
              <a:defRPr sz="1474"/>
            </a:lvl1pPr>
            <a:lvl2pPr marL="280812" indent="0" algn="ctr">
              <a:buNone/>
              <a:defRPr sz="1228"/>
            </a:lvl2pPr>
            <a:lvl3pPr marL="561624" indent="0" algn="ctr">
              <a:buNone/>
              <a:defRPr sz="1106"/>
            </a:lvl3pPr>
            <a:lvl4pPr marL="842437" indent="0" algn="ctr">
              <a:buNone/>
              <a:defRPr sz="983"/>
            </a:lvl4pPr>
            <a:lvl5pPr marL="1123249" indent="0" algn="ctr">
              <a:buNone/>
              <a:defRPr sz="983"/>
            </a:lvl5pPr>
            <a:lvl6pPr marL="1404061" indent="0" algn="ctr">
              <a:buNone/>
              <a:defRPr sz="983"/>
            </a:lvl6pPr>
            <a:lvl7pPr marL="1684873" indent="0" algn="ctr">
              <a:buNone/>
              <a:defRPr sz="983"/>
            </a:lvl7pPr>
            <a:lvl8pPr marL="1965686" indent="0" algn="ctr">
              <a:buNone/>
              <a:defRPr sz="983"/>
            </a:lvl8pPr>
            <a:lvl9pPr marL="2246498" indent="0" algn="ctr">
              <a:buNone/>
              <a:defRPr sz="98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FEB7-F43A-42FE-BD12-E75992902524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632A-96D8-4245-A562-B4B681A2E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085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FEB7-F43A-42FE-BD12-E75992902524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632A-96D8-4245-A562-B4B681A2E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177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19362" y="365125"/>
            <a:ext cx="1211074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140" y="365125"/>
            <a:ext cx="356301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FEB7-F43A-42FE-BD12-E75992902524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632A-96D8-4245-A562-B4B681A2E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975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FEB7-F43A-42FE-BD12-E75992902524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632A-96D8-4245-A562-B4B681A2E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78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215" y="1709740"/>
            <a:ext cx="4844296" cy="2852737"/>
          </a:xfrm>
        </p:spPr>
        <p:txBody>
          <a:bodyPr anchor="b"/>
          <a:lstStyle>
            <a:lvl1pPr>
              <a:defRPr sz="368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215" y="4589465"/>
            <a:ext cx="4844296" cy="1500187"/>
          </a:xfrm>
        </p:spPr>
        <p:txBody>
          <a:bodyPr/>
          <a:lstStyle>
            <a:lvl1pPr marL="0" indent="0">
              <a:buNone/>
              <a:defRPr sz="1474">
                <a:solidFill>
                  <a:schemeClr val="tx1"/>
                </a:solidFill>
              </a:defRPr>
            </a:lvl1pPr>
            <a:lvl2pPr marL="280812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2pPr>
            <a:lvl3pPr marL="561624" indent="0">
              <a:buNone/>
              <a:defRPr sz="1106">
                <a:solidFill>
                  <a:schemeClr val="tx1">
                    <a:tint val="75000"/>
                  </a:schemeClr>
                </a:solidFill>
              </a:defRPr>
            </a:lvl3pPr>
            <a:lvl4pPr marL="842437" indent="0">
              <a:buNone/>
              <a:defRPr sz="983">
                <a:solidFill>
                  <a:schemeClr val="tx1">
                    <a:tint val="75000"/>
                  </a:schemeClr>
                </a:solidFill>
              </a:defRPr>
            </a:lvl4pPr>
            <a:lvl5pPr marL="1123249" indent="0">
              <a:buNone/>
              <a:defRPr sz="983">
                <a:solidFill>
                  <a:schemeClr val="tx1">
                    <a:tint val="75000"/>
                  </a:schemeClr>
                </a:solidFill>
              </a:defRPr>
            </a:lvl5pPr>
            <a:lvl6pPr marL="1404061" indent="0">
              <a:buNone/>
              <a:defRPr sz="983">
                <a:solidFill>
                  <a:schemeClr val="tx1">
                    <a:tint val="75000"/>
                  </a:schemeClr>
                </a:solidFill>
              </a:defRPr>
            </a:lvl6pPr>
            <a:lvl7pPr marL="1684873" indent="0">
              <a:buNone/>
              <a:defRPr sz="983">
                <a:solidFill>
                  <a:schemeClr val="tx1">
                    <a:tint val="75000"/>
                  </a:schemeClr>
                </a:solidFill>
              </a:defRPr>
            </a:lvl7pPr>
            <a:lvl8pPr marL="1965686" indent="0">
              <a:buNone/>
              <a:defRPr sz="983">
                <a:solidFill>
                  <a:schemeClr val="tx1">
                    <a:tint val="75000"/>
                  </a:schemeClr>
                </a:solidFill>
              </a:defRPr>
            </a:lvl8pPr>
            <a:lvl9pPr marL="2246498" indent="0">
              <a:buNone/>
              <a:defRPr sz="9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FEB7-F43A-42FE-BD12-E75992902524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632A-96D8-4245-A562-B4B681A2E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251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140" y="1825625"/>
            <a:ext cx="2387044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43391" y="1825625"/>
            <a:ext cx="2387044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FEB7-F43A-42FE-BD12-E75992902524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632A-96D8-4245-A562-B4B681A2E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626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71" y="365127"/>
            <a:ext cx="4844296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872" y="1681163"/>
            <a:ext cx="2376074" cy="823912"/>
          </a:xfrm>
        </p:spPr>
        <p:txBody>
          <a:bodyPr anchor="b"/>
          <a:lstStyle>
            <a:lvl1pPr marL="0" indent="0">
              <a:buNone/>
              <a:defRPr sz="1474" b="1"/>
            </a:lvl1pPr>
            <a:lvl2pPr marL="280812" indent="0">
              <a:buNone/>
              <a:defRPr sz="1228" b="1"/>
            </a:lvl2pPr>
            <a:lvl3pPr marL="561624" indent="0">
              <a:buNone/>
              <a:defRPr sz="1106" b="1"/>
            </a:lvl3pPr>
            <a:lvl4pPr marL="842437" indent="0">
              <a:buNone/>
              <a:defRPr sz="983" b="1"/>
            </a:lvl4pPr>
            <a:lvl5pPr marL="1123249" indent="0">
              <a:buNone/>
              <a:defRPr sz="983" b="1"/>
            </a:lvl5pPr>
            <a:lvl6pPr marL="1404061" indent="0">
              <a:buNone/>
              <a:defRPr sz="983" b="1"/>
            </a:lvl6pPr>
            <a:lvl7pPr marL="1684873" indent="0">
              <a:buNone/>
              <a:defRPr sz="983" b="1"/>
            </a:lvl7pPr>
            <a:lvl8pPr marL="1965686" indent="0">
              <a:buNone/>
              <a:defRPr sz="983" b="1"/>
            </a:lvl8pPr>
            <a:lvl9pPr marL="2246498" indent="0">
              <a:buNone/>
              <a:defRPr sz="98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872" y="2505075"/>
            <a:ext cx="2376074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43391" y="1681163"/>
            <a:ext cx="2387776" cy="823912"/>
          </a:xfrm>
        </p:spPr>
        <p:txBody>
          <a:bodyPr anchor="b"/>
          <a:lstStyle>
            <a:lvl1pPr marL="0" indent="0">
              <a:buNone/>
              <a:defRPr sz="1474" b="1"/>
            </a:lvl1pPr>
            <a:lvl2pPr marL="280812" indent="0">
              <a:buNone/>
              <a:defRPr sz="1228" b="1"/>
            </a:lvl2pPr>
            <a:lvl3pPr marL="561624" indent="0">
              <a:buNone/>
              <a:defRPr sz="1106" b="1"/>
            </a:lvl3pPr>
            <a:lvl4pPr marL="842437" indent="0">
              <a:buNone/>
              <a:defRPr sz="983" b="1"/>
            </a:lvl4pPr>
            <a:lvl5pPr marL="1123249" indent="0">
              <a:buNone/>
              <a:defRPr sz="983" b="1"/>
            </a:lvl5pPr>
            <a:lvl6pPr marL="1404061" indent="0">
              <a:buNone/>
              <a:defRPr sz="983" b="1"/>
            </a:lvl6pPr>
            <a:lvl7pPr marL="1684873" indent="0">
              <a:buNone/>
              <a:defRPr sz="983" b="1"/>
            </a:lvl7pPr>
            <a:lvl8pPr marL="1965686" indent="0">
              <a:buNone/>
              <a:defRPr sz="983" b="1"/>
            </a:lvl8pPr>
            <a:lvl9pPr marL="2246498" indent="0">
              <a:buNone/>
              <a:defRPr sz="98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43391" y="2505075"/>
            <a:ext cx="238777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FEB7-F43A-42FE-BD12-E75992902524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632A-96D8-4245-A562-B4B681A2E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141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FEB7-F43A-42FE-BD12-E75992902524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632A-96D8-4245-A562-B4B681A2E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246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FEB7-F43A-42FE-BD12-E75992902524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632A-96D8-4245-A562-B4B681A2E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401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71" y="457200"/>
            <a:ext cx="1811492" cy="1600200"/>
          </a:xfrm>
        </p:spPr>
        <p:txBody>
          <a:bodyPr anchor="b"/>
          <a:lstStyle>
            <a:lvl1pPr>
              <a:defRPr sz="196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7776" y="987427"/>
            <a:ext cx="2843391" cy="4873625"/>
          </a:xfrm>
        </p:spPr>
        <p:txBody>
          <a:bodyPr/>
          <a:lstStyle>
            <a:lvl1pPr>
              <a:defRPr sz="1965"/>
            </a:lvl1pPr>
            <a:lvl2pPr>
              <a:defRPr sz="1720"/>
            </a:lvl2pPr>
            <a:lvl3pPr>
              <a:defRPr sz="1474"/>
            </a:lvl3pPr>
            <a:lvl4pPr>
              <a:defRPr sz="1228"/>
            </a:lvl4pPr>
            <a:lvl5pPr>
              <a:defRPr sz="1228"/>
            </a:lvl5pPr>
            <a:lvl6pPr>
              <a:defRPr sz="1228"/>
            </a:lvl6pPr>
            <a:lvl7pPr>
              <a:defRPr sz="1228"/>
            </a:lvl7pPr>
            <a:lvl8pPr>
              <a:defRPr sz="1228"/>
            </a:lvl8pPr>
            <a:lvl9pPr>
              <a:defRPr sz="122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6871" y="2057400"/>
            <a:ext cx="1811492" cy="3811588"/>
          </a:xfrm>
        </p:spPr>
        <p:txBody>
          <a:bodyPr/>
          <a:lstStyle>
            <a:lvl1pPr marL="0" indent="0">
              <a:buNone/>
              <a:defRPr sz="983"/>
            </a:lvl1pPr>
            <a:lvl2pPr marL="280812" indent="0">
              <a:buNone/>
              <a:defRPr sz="860"/>
            </a:lvl2pPr>
            <a:lvl3pPr marL="561624" indent="0">
              <a:buNone/>
              <a:defRPr sz="737"/>
            </a:lvl3pPr>
            <a:lvl4pPr marL="842437" indent="0">
              <a:buNone/>
              <a:defRPr sz="614"/>
            </a:lvl4pPr>
            <a:lvl5pPr marL="1123249" indent="0">
              <a:buNone/>
              <a:defRPr sz="614"/>
            </a:lvl5pPr>
            <a:lvl6pPr marL="1404061" indent="0">
              <a:buNone/>
              <a:defRPr sz="614"/>
            </a:lvl6pPr>
            <a:lvl7pPr marL="1684873" indent="0">
              <a:buNone/>
              <a:defRPr sz="614"/>
            </a:lvl7pPr>
            <a:lvl8pPr marL="1965686" indent="0">
              <a:buNone/>
              <a:defRPr sz="614"/>
            </a:lvl8pPr>
            <a:lvl9pPr marL="2246498" indent="0">
              <a:buNone/>
              <a:defRPr sz="61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FEB7-F43A-42FE-BD12-E75992902524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632A-96D8-4245-A562-B4B681A2E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91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71" y="457200"/>
            <a:ext cx="1811492" cy="1600200"/>
          </a:xfrm>
        </p:spPr>
        <p:txBody>
          <a:bodyPr anchor="b"/>
          <a:lstStyle>
            <a:lvl1pPr>
              <a:defRPr sz="196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7776" y="987427"/>
            <a:ext cx="2843391" cy="4873625"/>
          </a:xfrm>
        </p:spPr>
        <p:txBody>
          <a:bodyPr anchor="t"/>
          <a:lstStyle>
            <a:lvl1pPr marL="0" indent="0">
              <a:buNone/>
              <a:defRPr sz="1965"/>
            </a:lvl1pPr>
            <a:lvl2pPr marL="280812" indent="0">
              <a:buNone/>
              <a:defRPr sz="1720"/>
            </a:lvl2pPr>
            <a:lvl3pPr marL="561624" indent="0">
              <a:buNone/>
              <a:defRPr sz="1474"/>
            </a:lvl3pPr>
            <a:lvl4pPr marL="842437" indent="0">
              <a:buNone/>
              <a:defRPr sz="1228"/>
            </a:lvl4pPr>
            <a:lvl5pPr marL="1123249" indent="0">
              <a:buNone/>
              <a:defRPr sz="1228"/>
            </a:lvl5pPr>
            <a:lvl6pPr marL="1404061" indent="0">
              <a:buNone/>
              <a:defRPr sz="1228"/>
            </a:lvl6pPr>
            <a:lvl7pPr marL="1684873" indent="0">
              <a:buNone/>
              <a:defRPr sz="1228"/>
            </a:lvl7pPr>
            <a:lvl8pPr marL="1965686" indent="0">
              <a:buNone/>
              <a:defRPr sz="1228"/>
            </a:lvl8pPr>
            <a:lvl9pPr marL="2246498" indent="0">
              <a:buNone/>
              <a:defRPr sz="1228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6871" y="2057400"/>
            <a:ext cx="1811492" cy="3811588"/>
          </a:xfrm>
        </p:spPr>
        <p:txBody>
          <a:bodyPr/>
          <a:lstStyle>
            <a:lvl1pPr marL="0" indent="0">
              <a:buNone/>
              <a:defRPr sz="983"/>
            </a:lvl1pPr>
            <a:lvl2pPr marL="280812" indent="0">
              <a:buNone/>
              <a:defRPr sz="860"/>
            </a:lvl2pPr>
            <a:lvl3pPr marL="561624" indent="0">
              <a:buNone/>
              <a:defRPr sz="737"/>
            </a:lvl3pPr>
            <a:lvl4pPr marL="842437" indent="0">
              <a:buNone/>
              <a:defRPr sz="614"/>
            </a:lvl4pPr>
            <a:lvl5pPr marL="1123249" indent="0">
              <a:buNone/>
              <a:defRPr sz="614"/>
            </a:lvl5pPr>
            <a:lvl6pPr marL="1404061" indent="0">
              <a:buNone/>
              <a:defRPr sz="614"/>
            </a:lvl6pPr>
            <a:lvl7pPr marL="1684873" indent="0">
              <a:buNone/>
              <a:defRPr sz="614"/>
            </a:lvl7pPr>
            <a:lvl8pPr marL="1965686" indent="0">
              <a:buNone/>
              <a:defRPr sz="614"/>
            </a:lvl8pPr>
            <a:lvl9pPr marL="2246498" indent="0">
              <a:buNone/>
              <a:defRPr sz="61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FEB7-F43A-42FE-BD12-E75992902524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632A-96D8-4245-A562-B4B681A2E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220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6140" y="365127"/>
            <a:ext cx="48442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140" y="1825625"/>
            <a:ext cx="48442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6140" y="6356352"/>
            <a:ext cx="12637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7FEB7-F43A-42FE-BD12-E75992902524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60491" y="6356352"/>
            <a:ext cx="1895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66706" y="6356352"/>
            <a:ext cx="12637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0632A-96D8-4245-A562-B4B681A2E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264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61624" rtl="0" eaLnBrk="1" latinLnBrk="0" hangingPunct="1">
        <a:lnSpc>
          <a:spcPct val="90000"/>
        </a:lnSpc>
        <a:spcBef>
          <a:spcPct val="0"/>
        </a:spcBef>
        <a:buNone/>
        <a:defRPr sz="270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0406" indent="-140406" algn="l" defTabSz="561624" rtl="0" eaLnBrk="1" latinLnBrk="0" hangingPunct="1">
        <a:lnSpc>
          <a:spcPct val="90000"/>
        </a:lnSpc>
        <a:spcBef>
          <a:spcPts val="614"/>
        </a:spcBef>
        <a:buFont typeface="Arial" panose="020B0604020202020204" pitchFamily="34" charset="0"/>
        <a:buChar char="•"/>
        <a:defRPr sz="1720" kern="1200">
          <a:solidFill>
            <a:schemeClr val="tx1"/>
          </a:solidFill>
          <a:latin typeface="+mn-lt"/>
          <a:ea typeface="+mn-ea"/>
          <a:cs typeface="+mn-cs"/>
        </a:defRPr>
      </a:lvl1pPr>
      <a:lvl2pPr marL="421218" indent="-140406" algn="l" defTabSz="561624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474" kern="1200">
          <a:solidFill>
            <a:schemeClr val="tx1"/>
          </a:solidFill>
          <a:latin typeface="+mn-lt"/>
          <a:ea typeface="+mn-ea"/>
          <a:cs typeface="+mn-cs"/>
        </a:defRPr>
      </a:lvl2pPr>
      <a:lvl3pPr marL="702031" indent="-140406" algn="l" defTabSz="561624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82843" indent="-140406" algn="l" defTabSz="561624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6" kern="1200">
          <a:solidFill>
            <a:schemeClr val="tx1"/>
          </a:solidFill>
          <a:latin typeface="+mn-lt"/>
          <a:ea typeface="+mn-ea"/>
          <a:cs typeface="+mn-cs"/>
        </a:defRPr>
      </a:lvl4pPr>
      <a:lvl5pPr marL="1263655" indent="-140406" algn="l" defTabSz="561624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6" kern="1200">
          <a:solidFill>
            <a:schemeClr val="tx1"/>
          </a:solidFill>
          <a:latin typeface="+mn-lt"/>
          <a:ea typeface="+mn-ea"/>
          <a:cs typeface="+mn-cs"/>
        </a:defRPr>
      </a:lvl5pPr>
      <a:lvl6pPr marL="1544467" indent="-140406" algn="l" defTabSz="561624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6" kern="1200">
          <a:solidFill>
            <a:schemeClr val="tx1"/>
          </a:solidFill>
          <a:latin typeface="+mn-lt"/>
          <a:ea typeface="+mn-ea"/>
          <a:cs typeface="+mn-cs"/>
        </a:defRPr>
      </a:lvl6pPr>
      <a:lvl7pPr marL="1825280" indent="-140406" algn="l" defTabSz="561624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6" kern="1200">
          <a:solidFill>
            <a:schemeClr val="tx1"/>
          </a:solidFill>
          <a:latin typeface="+mn-lt"/>
          <a:ea typeface="+mn-ea"/>
          <a:cs typeface="+mn-cs"/>
        </a:defRPr>
      </a:lvl7pPr>
      <a:lvl8pPr marL="2106092" indent="-140406" algn="l" defTabSz="561624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6" kern="1200">
          <a:solidFill>
            <a:schemeClr val="tx1"/>
          </a:solidFill>
          <a:latin typeface="+mn-lt"/>
          <a:ea typeface="+mn-ea"/>
          <a:cs typeface="+mn-cs"/>
        </a:defRPr>
      </a:lvl8pPr>
      <a:lvl9pPr marL="2386904" indent="-140406" algn="l" defTabSz="561624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1624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1pPr>
      <a:lvl2pPr marL="280812" algn="l" defTabSz="561624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2pPr>
      <a:lvl3pPr marL="561624" algn="l" defTabSz="561624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3pPr>
      <a:lvl4pPr marL="842437" algn="l" defTabSz="561624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4pPr>
      <a:lvl5pPr marL="1123249" algn="l" defTabSz="561624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5pPr>
      <a:lvl6pPr marL="1404061" algn="l" defTabSz="561624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6pPr>
      <a:lvl7pPr marL="1684873" algn="l" defTabSz="561624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7pPr>
      <a:lvl8pPr marL="1965686" algn="l" defTabSz="561624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8pPr>
      <a:lvl9pPr marL="2246498" algn="l" defTabSz="561624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, window, table, large&#10;&#10;Description automatically generated">
            <a:extLst>
              <a:ext uri="{FF2B5EF4-FFF2-40B4-BE49-F238E27FC236}">
                <a16:creationId xmlns:a16="http://schemas.microsoft.com/office/drawing/2014/main" id="{DE39398C-8996-9565-EDCB-B164F79417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3" t="55359" r="1472" b="13097"/>
          <a:stretch/>
        </p:blipFill>
        <p:spPr>
          <a:xfrm>
            <a:off x="919425" y="89354"/>
            <a:ext cx="4068363" cy="773656"/>
          </a:xfrm>
          <a:prstGeom prst="rect">
            <a:avLst/>
          </a:prstGeom>
        </p:spPr>
      </p:pic>
      <p:sp>
        <p:nvSpPr>
          <p:cNvPr id="22" name="文本框 9">
            <a:extLst>
              <a:ext uri="{FF2B5EF4-FFF2-40B4-BE49-F238E27FC236}">
                <a16:creationId xmlns:a16="http://schemas.microsoft.com/office/drawing/2014/main" id="{0B0D146A-6E40-1E0C-3992-622D3D9404E0}"/>
              </a:ext>
            </a:extLst>
          </p:cNvPr>
          <p:cNvSpPr txBox="1"/>
          <p:nvPr/>
        </p:nvSpPr>
        <p:spPr>
          <a:xfrm>
            <a:off x="55019" y="410296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cs typeface="Times New Roman" panose="02020603050405020304" pitchFamily="18" charset="0"/>
              </a:rPr>
              <a:t>(a)</a:t>
            </a:r>
            <a:endParaRPr lang="zh-CN" altLang="en-US" b="1" dirty="0">
              <a:cs typeface="Times New Roman" panose="02020603050405020304" pitchFamily="18" charset="0"/>
            </a:endParaRPr>
          </a:p>
        </p:txBody>
      </p: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FB455276-87B0-9D7B-62CC-6B9B9FF5928B}"/>
              </a:ext>
            </a:extLst>
          </p:cNvPr>
          <p:cNvGrpSpPr/>
          <p:nvPr/>
        </p:nvGrpSpPr>
        <p:grpSpPr>
          <a:xfrm>
            <a:off x="35969" y="921541"/>
            <a:ext cx="5646312" cy="1202921"/>
            <a:chOff x="2714082" y="1200940"/>
            <a:chExt cx="5646312" cy="1202921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6C75A671-61C4-EFA0-3A96-6AF56B0EFB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7429" t="35429" r="12873" b="33199"/>
            <a:stretch/>
          </p:blipFill>
          <p:spPr>
            <a:xfrm>
              <a:off x="7657305" y="1420729"/>
              <a:ext cx="307777" cy="790051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7033BA12-28BB-FAA3-BFF5-CF5FE99B0C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827" t="35429" r="21992" b="33199"/>
            <a:stretch/>
          </p:blipFill>
          <p:spPr>
            <a:xfrm>
              <a:off x="3631405" y="1454298"/>
              <a:ext cx="4033225" cy="728395"/>
            </a:xfrm>
            <a:prstGeom prst="rect">
              <a:avLst/>
            </a:prstGeom>
          </p:spPr>
        </p:pic>
        <p:sp>
          <p:nvSpPr>
            <p:cNvPr id="8" name="文本框 9">
              <a:extLst>
                <a:ext uri="{FF2B5EF4-FFF2-40B4-BE49-F238E27FC236}">
                  <a16:creationId xmlns:a16="http://schemas.microsoft.com/office/drawing/2014/main" id="{864904BD-8EBB-2932-0375-55F53BAF3927}"/>
                </a:ext>
              </a:extLst>
            </p:cNvPr>
            <p:cNvSpPr txBox="1"/>
            <p:nvPr/>
          </p:nvSpPr>
          <p:spPr>
            <a:xfrm>
              <a:off x="2714082" y="1586928"/>
              <a:ext cx="442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cs typeface="Times New Roman" panose="02020603050405020304" pitchFamily="18" charset="0"/>
                </a:rPr>
                <a:t>(b)</a:t>
              </a:r>
              <a:endParaRPr lang="zh-CN" altLang="en-US" b="1" dirty="0">
                <a:cs typeface="Times New Roman" panose="02020603050405020304" pitchFamily="18" charset="0"/>
              </a:endParaRPr>
            </a:p>
          </p:txBody>
        </p:sp>
        <p:sp>
          <p:nvSpPr>
            <p:cNvPr id="9" name="文本框 9">
              <a:extLst>
                <a:ext uri="{FF2B5EF4-FFF2-40B4-BE49-F238E27FC236}">
                  <a16:creationId xmlns:a16="http://schemas.microsoft.com/office/drawing/2014/main" id="{5726403F-465F-2847-C689-2F9ABBAB44B3}"/>
                </a:ext>
              </a:extLst>
            </p:cNvPr>
            <p:cNvSpPr txBox="1"/>
            <p:nvPr/>
          </p:nvSpPr>
          <p:spPr>
            <a:xfrm>
              <a:off x="3703496" y="1200940"/>
              <a:ext cx="376737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b="1" dirty="0">
                  <a:cs typeface="Times New Roman" panose="02020603050405020304" pitchFamily="18" charset="0"/>
                </a:rPr>
                <a:t>Target removal map,  RMS = 6.32 nm</a:t>
              </a:r>
              <a:endParaRPr lang="zh-CN" altLang="en-US" sz="1600" b="1" dirty="0">
                <a:cs typeface="Times New Roman" panose="02020603050405020304" pitchFamily="18" charset="0"/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6712BA6C-BD58-33B3-D276-E6FF31EAF63C}"/>
                </a:ext>
              </a:extLst>
            </p:cNvPr>
            <p:cNvCxnSpPr>
              <a:cxnSpLocks/>
            </p:cNvCxnSpPr>
            <p:nvPr/>
          </p:nvCxnSpPr>
          <p:spPr>
            <a:xfrm>
              <a:off x="7552168" y="2171405"/>
              <a:ext cx="1" cy="2324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C0671241-78D0-798F-2D13-98AB303E8BE1}"/>
                </a:ext>
              </a:extLst>
            </p:cNvPr>
            <p:cNvCxnSpPr>
              <a:cxnSpLocks/>
            </p:cNvCxnSpPr>
            <p:nvPr/>
          </p:nvCxnSpPr>
          <p:spPr>
            <a:xfrm>
              <a:off x="3697083" y="2322734"/>
              <a:ext cx="3855085" cy="0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9">
              <a:extLst>
                <a:ext uri="{FF2B5EF4-FFF2-40B4-BE49-F238E27FC236}">
                  <a16:creationId xmlns:a16="http://schemas.microsoft.com/office/drawing/2014/main" id="{816F46F0-F664-F0EA-15A6-F8F76A3613BA}"/>
                </a:ext>
              </a:extLst>
            </p:cNvPr>
            <p:cNvSpPr txBox="1"/>
            <p:nvPr/>
          </p:nvSpPr>
          <p:spPr>
            <a:xfrm>
              <a:off x="5303210" y="2059323"/>
              <a:ext cx="75052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>
                  <a:cs typeface="Times New Roman" panose="02020603050405020304" pitchFamily="18" charset="0"/>
                </a:rPr>
                <a:t>92 mm</a:t>
              </a:r>
              <a:endParaRPr lang="zh-CN" altLang="en-US" sz="1400" b="1" dirty="0">
                <a:cs typeface="Times New Roman" panose="02020603050405020304" pitchFamily="18" charset="0"/>
              </a:endParaRP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AE622E97-F550-F433-68D1-7257D2646FCC}"/>
                </a:ext>
              </a:extLst>
            </p:cNvPr>
            <p:cNvCxnSpPr>
              <a:cxnSpLocks/>
            </p:cNvCxnSpPr>
            <p:nvPr/>
          </p:nvCxnSpPr>
          <p:spPr>
            <a:xfrm>
              <a:off x="3439805" y="2115362"/>
              <a:ext cx="21354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61861C7C-E048-3063-379D-F3EA6C1BDE04}"/>
                </a:ext>
              </a:extLst>
            </p:cNvPr>
            <p:cNvCxnSpPr>
              <a:cxnSpLocks/>
            </p:cNvCxnSpPr>
            <p:nvPr/>
          </p:nvCxnSpPr>
          <p:spPr>
            <a:xfrm>
              <a:off x="3439805" y="1519434"/>
              <a:ext cx="21354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BC578125-88CB-A09A-D63F-9C9C98910E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1117" y="1519434"/>
              <a:ext cx="0" cy="595928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9">
              <a:extLst>
                <a:ext uri="{FF2B5EF4-FFF2-40B4-BE49-F238E27FC236}">
                  <a16:creationId xmlns:a16="http://schemas.microsoft.com/office/drawing/2014/main" id="{4116FFE2-7E8F-8282-5137-91E43008438F}"/>
                </a:ext>
              </a:extLst>
            </p:cNvPr>
            <p:cNvSpPr txBox="1"/>
            <p:nvPr/>
          </p:nvSpPr>
          <p:spPr>
            <a:xfrm rot="16200000">
              <a:off x="3041219" y="1662379"/>
              <a:ext cx="75052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>
                  <a:cs typeface="Times New Roman" panose="02020603050405020304" pitchFamily="18" charset="0"/>
                </a:rPr>
                <a:t>16 mm</a:t>
              </a:r>
              <a:endParaRPr lang="zh-CN" altLang="en-US" sz="1400" b="1" dirty="0"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9">
              <a:extLst>
                <a:ext uri="{FF2B5EF4-FFF2-40B4-BE49-F238E27FC236}">
                  <a16:creationId xmlns:a16="http://schemas.microsoft.com/office/drawing/2014/main" id="{4EFBFDC3-D99F-9187-ADFC-EAAF90A6CB06}"/>
                </a:ext>
              </a:extLst>
            </p:cNvPr>
            <p:cNvSpPr txBox="1"/>
            <p:nvPr/>
          </p:nvSpPr>
          <p:spPr>
            <a:xfrm>
              <a:off x="7537070" y="1218105"/>
              <a:ext cx="56618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>
                  <a:cs typeface="Times New Roman" panose="02020603050405020304" pitchFamily="18" charset="0"/>
                </a:rPr>
                <a:t>[nm]</a:t>
              </a:r>
              <a:endParaRPr lang="zh-CN" altLang="en-US" sz="1400" b="1" dirty="0"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9">
              <a:extLst>
                <a:ext uri="{FF2B5EF4-FFF2-40B4-BE49-F238E27FC236}">
                  <a16:creationId xmlns:a16="http://schemas.microsoft.com/office/drawing/2014/main" id="{E32FE4E8-473B-B5A1-C916-E628630BE311}"/>
                </a:ext>
              </a:extLst>
            </p:cNvPr>
            <p:cNvSpPr txBox="1"/>
            <p:nvPr/>
          </p:nvSpPr>
          <p:spPr>
            <a:xfrm>
              <a:off x="7873327" y="1912316"/>
              <a:ext cx="48706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cs typeface="Times New Roman" panose="02020603050405020304" pitchFamily="18" charset="0"/>
                </a:rPr>
                <a:t>-10</a:t>
              </a:r>
              <a:endParaRPr lang="zh-CN" altLang="en-US" sz="1400" b="1" dirty="0"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9">
              <a:extLst>
                <a:ext uri="{FF2B5EF4-FFF2-40B4-BE49-F238E27FC236}">
                  <a16:creationId xmlns:a16="http://schemas.microsoft.com/office/drawing/2014/main" id="{41C77B04-AD7B-84B8-FD89-E5DB3594B748}"/>
                </a:ext>
              </a:extLst>
            </p:cNvPr>
            <p:cNvSpPr txBox="1"/>
            <p:nvPr/>
          </p:nvSpPr>
          <p:spPr>
            <a:xfrm>
              <a:off x="7852666" y="1420729"/>
              <a:ext cx="42697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cs typeface="Times New Roman" panose="02020603050405020304" pitchFamily="18" charset="0"/>
                </a:rPr>
                <a:t>10</a:t>
              </a:r>
              <a:endParaRPr lang="zh-CN" altLang="en-US" sz="1400" b="1" dirty="0">
                <a:cs typeface="Times New Roman" panose="02020603050405020304" pitchFamily="18" charset="0"/>
              </a:endParaRPr>
            </a:p>
          </p:txBody>
        </p: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6791F263-811B-5137-866F-8CCDFC8A919C}"/>
                </a:ext>
              </a:extLst>
            </p:cNvPr>
            <p:cNvCxnSpPr>
              <a:cxnSpLocks/>
            </p:cNvCxnSpPr>
            <p:nvPr/>
          </p:nvCxnSpPr>
          <p:spPr>
            <a:xfrm>
              <a:off x="3697083" y="2163785"/>
              <a:ext cx="1" cy="2324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32273D9A-5D72-CC1C-8D1D-4349402F8198}"/>
              </a:ext>
            </a:extLst>
          </p:cNvPr>
          <p:cNvGrpSpPr/>
          <p:nvPr/>
        </p:nvGrpSpPr>
        <p:grpSpPr>
          <a:xfrm>
            <a:off x="50656" y="2323262"/>
            <a:ext cx="5080735" cy="1330899"/>
            <a:chOff x="2728769" y="2716961"/>
            <a:chExt cx="5080735" cy="1330899"/>
          </a:xfrm>
        </p:grpSpPr>
        <p:pic>
          <p:nvPicPr>
            <p:cNvPr id="77" name="图片 76">
              <a:extLst>
                <a:ext uri="{FF2B5EF4-FFF2-40B4-BE49-F238E27FC236}">
                  <a16:creationId xmlns:a16="http://schemas.microsoft.com/office/drawing/2014/main" id="{0970C2C3-910E-FE33-EA1F-A5FE2839AF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1223" r="10625" b="18973"/>
            <a:stretch/>
          </p:blipFill>
          <p:spPr>
            <a:xfrm>
              <a:off x="3395266" y="2716961"/>
              <a:ext cx="4414238" cy="1157673"/>
            </a:xfrm>
            <a:prstGeom prst="rect">
              <a:avLst/>
            </a:prstGeom>
          </p:spPr>
        </p:pic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9D9861B3-29F9-41B7-D036-D24BE658054D}"/>
                </a:ext>
              </a:extLst>
            </p:cNvPr>
            <p:cNvCxnSpPr>
              <a:cxnSpLocks/>
            </p:cNvCxnSpPr>
            <p:nvPr/>
          </p:nvCxnSpPr>
          <p:spPr>
            <a:xfrm>
              <a:off x="7724913" y="3815404"/>
              <a:ext cx="1" cy="2324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89CF30D9-C45E-D7E6-688B-472D791F30D8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95" y="3973723"/>
              <a:ext cx="422401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文本框 9">
              <a:extLst>
                <a:ext uri="{FF2B5EF4-FFF2-40B4-BE49-F238E27FC236}">
                  <a16:creationId xmlns:a16="http://schemas.microsoft.com/office/drawing/2014/main" id="{9E6C6063-433A-8083-2757-91554ADB5B80}"/>
                </a:ext>
              </a:extLst>
            </p:cNvPr>
            <p:cNvSpPr txBox="1"/>
            <p:nvPr/>
          </p:nvSpPr>
          <p:spPr>
            <a:xfrm>
              <a:off x="5205282" y="3703322"/>
              <a:ext cx="84991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>
                  <a:cs typeface="Times New Roman" panose="02020603050405020304" pitchFamily="18" charset="0"/>
                </a:rPr>
                <a:t>102 mm</a:t>
              </a:r>
              <a:endParaRPr lang="zh-CN" altLang="en-US" sz="1400" b="1" dirty="0">
                <a:cs typeface="Times New Roman" panose="02020603050405020304" pitchFamily="18" charset="0"/>
              </a:endParaRPr>
            </a:p>
          </p:txBody>
        </p: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D603AF8B-A864-160A-FAF3-1CCB11F79E7E}"/>
                </a:ext>
              </a:extLst>
            </p:cNvPr>
            <p:cNvCxnSpPr>
              <a:cxnSpLocks/>
            </p:cNvCxnSpPr>
            <p:nvPr/>
          </p:nvCxnSpPr>
          <p:spPr>
            <a:xfrm>
              <a:off x="3254410" y="3759361"/>
              <a:ext cx="21354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D9B3AEB0-2520-0EA2-2412-BA6CADFAA9EC}"/>
                </a:ext>
              </a:extLst>
            </p:cNvPr>
            <p:cNvCxnSpPr>
              <a:cxnSpLocks/>
            </p:cNvCxnSpPr>
            <p:nvPr/>
          </p:nvCxnSpPr>
          <p:spPr>
            <a:xfrm>
              <a:off x="3254410" y="2824343"/>
              <a:ext cx="21354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37CF9021-4EDD-DA80-E2FA-FE70C366C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5722" y="2824343"/>
              <a:ext cx="0" cy="935018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文本框 9">
              <a:extLst>
                <a:ext uri="{FF2B5EF4-FFF2-40B4-BE49-F238E27FC236}">
                  <a16:creationId xmlns:a16="http://schemas.microsoft.com/office/drawing/2014/main" id="{F54B0E2A-ACAC-C983-09D0-2D53332B35F7}"/>
                </a:ext>
              </a:extLst>
            </p:cNvPr>
            <p:cNvSpPr txBox="1"/>
            <p:nvPr/>
          </p:nvSpPr>
          <p:spPr>
            <a:xfrm rot="16200000">
              <a:off x="2846027" y="3131233"/>
              <a:ext cx="75052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>
                  <a:cs typeface="Times New Roman" panose="02020603050405020304" pitchFamily="18" charset="0"/>
                </a:rPr>
                <a:t>25 mm</a:t>
              </a:r>
              <a:endParaRPr lang="zh-CN" altLang="en-US" sz="1400" b="1" dirty="0">
                <a:cs typeface="Times New Roman" panose="02020603050405020304" pitchFamily="18" charset="0"/>
              </a:endParaRPr>
            </a:p>
          </p:txBody>
        </p: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E3A992FD-D31D-B8B4-1F91-3BA12B4579AC}"/>
                </a:ext>
              </a:extLst>
            </p:cNvPr>
            <p:cNvCxnSpPr>
              <a:cxnSpLocks/>
            </p:cNvCxnSpPr>
            <p:nvPr/>
          </p:nvCxnSpPr>
          <p:spPr>
            <a:xfrm>
              <a:off x="3495813" y="3807784"/>
              <a:ext cx="1" cy="2324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文本框 9">
              <a:extLst>
                <a:ext uri="{FF2B5EF4-FFF2-40B4-BE49-F238E27FC236}">
                  <a16:creationId xmlns:a16="http://schemas.microsoft.com/office/drawing/2014/main" id="{2E47559C-9C3F-EB23-3EB2-96EE0EBFC92F}"/>
                </a:ext>
              </a:extLst>
            </p:cNvPr>
            <p:cNvSpPr txBox="1"/>
            <p:nvPr/>
          </p:nvSpPr>
          <p:spPr>
            <a:xfrm>
              <a:off x="2728769" y="3107186"/>
              <a:ext cx="442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cs typeface="Times New Roman" panose="02020603050405020304" pitchFamily="18" charset="0"/>
                </a:rPr>
                <a:t>(c)</a:t>
              </a:r>
              <a:endParaRPr lang="zh-CN" altLang="en-US" b="1" dirty="0">
                <a:cs typeface="Times New Roman" panose="02020603050405020304" pitchFamily="18" charset="0"/>
              </a:endParaRPr>
            </a:p>
          </p:txBody>
        </p:sp>
      </p:grp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0D2AE882-3599-3494-2A8D-383081313661}"/>
              </a:ext>
            </a:extLst>
          </p:cNvPr>
          <p:cNvGrpSpPr/>
          <p:nvPr/>
        </p:nvGrpSpPr>
        <p:grpSpPr>
          <a:xfrm>
            <a:off x="61962" y="5382828"/>
            <a:ext cx="5098004" cy="1358493"/>
            <a:chOff x="2711500" y="5382827"/>
            <a:chExt cx="5098004" cy="1358493"/>
          </a:xfrm>
        </p:grpSpPr>
        <p:pic>
          <p:nvPicPr>
            <p:cNvPr id="81" name="图片 80">
              <a:extLst>
                <a:ext uri="{FF2B5EF4-FFF2-40B4-BE49-F238E27FC236}">
                  <a16:creationId xmlns:a16="http://schemas.microsoft.com/office/drawing/2014/main" id="{2B7EA7DA-B54A-D5B0-346C-3E72E5CD00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1162" r="10244" b="18973"/>
            <a:stretch/>
          </p:blipFill>
          <p:spPr>
            <a:xfrm>
              <a:off x="3366687" y="5382827"/>
              <a:ext cx="4442817" cy="1157673"/>
            </a:xfrm>
            <a:prstGeom prst="rect">
              <a:avLst/>
            </a:prstGeom>
          </p:spPr>
        </p:pic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C13A48AC-E421-4048-519F-4B0B17FB3F92}"/>
                </a:ext>
              </a:extLst>
            </p:cNvPr>
            <p:cNvCxnSpPr>
              <a:cxnSpLocks/>
            </p:cNvCxnSpPr>
            <p:nvPr/>
          </p:nvCxnSpPr>
          <p:spPr>
            <a:xfrm>
              <a:off x="7706057" y="6508864"/>
              <a:ext cx="1" cy="2324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FC26393C-70C4-A7FC-7167-D9BDF192BD35}"/>
                </a:ext>
              </a:extLst>
            </p:cNvPr>
            <p:cNvCxnSpPr>
              <a:cxnSpLocks/>
            </p:cNvCxnSpPr>
            <p:nvPr/>
          </p:nvCxnSpPr>
          <p:spPr>
            <a:xfrm>
              <a:off x="3482039" y="6667183"/>
              <a:ext cx="422401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文本框 9">
              <a:extLst>
                <a:ext uri="{FF2B5EF4-FFF2-40B4-BE49-F238E27FC236}">
                  <a16:creationId xmlns:a16="http://schemas.microsoft.com/office/drawing/2014/main" id="{0F5C64EC-E492-8557-280A-98FC61F14729}"/>
                </a:ext>
              </a:extLst>
            </p:cNvPr>
            <p:cNvSpPr txBox="1"/>
            <p:nvPr/>
          </p:nvSpPr>
          <p:spPr>
            <a:xfrm>
              <a:off x="5178806" y="6412657"/>
              <a:ext cx="84991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>
                  <a:cs typeface="Times New Roman" panose="02020603050405020304" pitchFamily="18" charset="0"/>
                </a:rPr>
                <a:t>102 mm</a:t>
              </a:r>
              <a:endParaRPr lang="zh-CN" altLang="en-US" sz="1400" b="1" dirty="0">
                <a:cs typeface="Times New Roman" panose="02020603050405020304" pitchFamily="18" charset="0"/>
              </a:endParaRPr>
            </a:p>
          </p:txBody>
        </p: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EEBA6BB9-F788-2A7B-973E-DE0C4BEDFDF1}"/>
                </a:ext>
              </a:extLst>
            </p:cNvPr>
            <p:cNvCxnSpPr>
              <a:cxnSpLocks/>
            </p:cNvCxnSpPr>
            <p:nvPr/>
          </p:nvCxnSpPr>
          <p:spPr>
            <a:xfrm>
              <a:off x="3235554" y="6459171"/>
              <a:ext cx="21354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D62D6EED-D1DA-4F1B-185B-8CC9C1E5007D}"/>
                </a:ext>
              </a:extLst>
            </p:cNvPr>
            <p:cNvCxnSpPr>
              <a:cxnSpLocks/>
            </p:cNvCxnSpPr>
            <p:nvPr/>
          </p:nvCxnSpPr>
          <p:spPr>
            <a:xfrm>
              <a:off x="3235554" y="5524153"/>
              <a:ext cx="21354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918413BB-75DE-46EB-233F-E2BA7FF940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6866" y="5524153"/>
              <a:ext cx="0" cy="935018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文本框 9">
              <a:extLst>
                <a:ext uri="{FF2B5EF4-FFF2-40B4-BE49-F238E27FC236}">
                  <a16:creationId xmlns:a16="http://schemas.microsoft.com/office/drawing/2014/main" id="{3F4D8245-FA07-23C4-39E8-43251E531334}"/>
                </a:ext>
              </a:extLst>
            </p:cNvPr>
            <p:cNvSpPr txBox="1"/>
            <p:nvPr/>
          </p:nvSpPr>
          <p:spPr>
            <a:xfrm rot="16200000">
              <a:off x="2827171" y="5831043"/>
              <a:ext cx="75052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>
                  <a:cs typeface="Times New Roman" panose="02020603050405020304" pitchFamily="18" charset="0"/>
                </a:rPr>
                <a:t>25 mm</a:t>
              </a:r>
              <a:endParaRPr lang="zh-CN" altLang="en-US" sz="1400" b="1" dirty="0">
                <a:cs typeface="Times New Roman" panose="02020603050405020304" pitchFamily="18" charset="0"/>
              </a:endParaRPr>
            </a:p>
          </p:txBody>
        </p: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FC2D132D-138A-4A91-9C6E-ADD7DCB65A56}"/>
                </a:ext>
              </a:extLst>
            </p:cNvPr>
            <p:cNvCxnSpPr>
              <a:cxnSpLocks/>
            </p:cNvCxnSpPr>
            <p:nvPr/>
          </p:nvCxnSpPr>
          <p:spPr>
            <a:xfrm>
              <a:off x="3476957" y="6501244"/>
              <a:ext cx="1" cy="2324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文本框 9">
              <a:extLst>
                <a:ext uri="{FF2B5EF4-FFF2-40B4-BE49-F238E27FC236}">
                  <a16:creationId xmlns:a16="http://schemas.microsoft.com/office/drawing/2014/main" id="{47E1936B-F027-1FB8-ADA6-0C869EFDD01D}"/>
                </a:ext>
              </a:extLst>
            </p:cNvPr>
            <p:cNvSpPr txBox="1"/>
            <p:nvPr/>
          </p:nvSpPr>
          <p:spPr>
            <a:xfrm>
              <a:off x="2711500" y="5695843"/>
              <a:ext cx="442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cs typeface="Times New Roman" panose="02020603050405020304" pitchFamily="18" charset="0"/>
                </a:rPr>
                <a:t>(e)</a:t>
              </a:r>
              <a:endParaRPr lang="zh-CN" altLang="en-US" b="1" dirty="0">
                <a:cs typeface="Times New Roman" panose="02020603050405020304" pitchFamily="18" charset="0"/>
              </a:endParaRPr>
            </a:p>
          </p:txBody>
        </p:sp>
      </p:grp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A01ABE09-8D7A-359A-4616-99E93BDDA765}"/>
              </a:ext>
            </a:extLst>
          </p:cNvPr>
          <p:cNvGrpSpPr/>
          <p:nvPr/>
        </p:nvGrpSpPr>
        <p:grpSpPr>
          <a:xfrm>
            <a:off x="26486" y="3858735"/>
            <a:ext cx="5146136" cy="1351304"/>
            <a:chOff x="2695074" y="4087335"/>
            <a:chExt cx="5146136" cy="1351304"/>
          </a:xfrm>
        </p:grpSpPr>
        <p:pic>
          <p:nvPicPr>
            <p:cNvPr id="79" name="图片 78">
              <a:extLst>
                <a:ext uri="{FF2B5EF4-FFF2-40B4-BE49-F238E27FC236}">
                  <a16:creationId xmlns:a16="http://schemas.microsoft.com/office/drawing/2014/main" id="{067A7E65-9C49-09C2-24DE-9B13D0A225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1417" r="9989" b="18973"/>
            <a:stretch/>
          </p:blipFill>
          <p:spPr>
            <a:xfrm>
              <a:off x="3398393" y="4087335"/>
              <a:ext cx="4442817" cy="1157673"/>
            </a:xfrm>
            <a:prstGeom prst="rect">
              <a:avLst/>
            </a:prstGeom>
          </p:spPr>
        </p:pic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8A211C35-5012-9DEF-BA2D-29B387B174DC}"/>
                </a:ext>
              </a:extLst>
            </p:cNvPr>
            <p:cNvCxnSpPr>
              <a:cxnSpLocks/>
            </p:cNvCxnSpPr>
            <p:nvPr/>
          </p:nvCxnSpPr>
          <p:spPr>
            <a:xfrm>
              <a:off x="3240636" y="5127454"/>
              <a:ext cx="21354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4019E0B0-34EE-725A-1DE5-D17551348143}"/>
                </a:ext>
              </a:extLst>
            </p:cNvPr>
            <p:cNvCxnSpPr>
              <a:cxnSpLocks/>
            </p:cNvCxnSpPr>
            <p:nvPr/>
          </p:nvCxnSpPr>
          <p:spPr>
            <a:xfrm>
              <a:off x="3240636" y="4186994"/>
              <a:ext cx="21354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D6F40B6D-F92B-B591-82EB-1F43D0AC3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61948" y="4192436"/>
              <a:ext cx="0" cy="935018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文本框 9">
              <a:extLst>
                <a:ext uri="{FF2B5EF4-FFF2-40B4-BE49-F238E27FC236}">
                  <a16:creationId xmlns:a16="http://schemas.microsoft.com/office/drawing/2014/main" id="{70255BFD-F5EF-84AA-5157-53DAE0DF8264}"/>
                </a:ext>
              </a:extLst>
            </p:cNvPr>
            <p:cNvSpPr txBox="1"/>
            <p:nvPr/>
          </p:nvSpPr>
          <p:spPr>
            <a:xfrm rot="16200000">
              <a:off x="2832253" y="4499326"/>
              <a:ext cx="75052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>
                  <a:cs typeface="Times New Roman" panose="02020603050405020304" pitchFamily="18" charset="0"/>
                </a:rPr>
                <a:t>25 mm</a:t>
              </a:r>
              <a:endParaRPr lang="zh-CN" altLang="en-US" sz="1400" b="1" dirty="0">
                <a:cs typeface="Times New Roman" panose="02020603050405020304" pitchFamily="18" charset="0"/>
              </a:endParaRPr>
            </a:p>
          </p:txBody>
        </p:sp>
        <p:sp>
          <p:nvSpPr>
            <p:cNvPr id="128" name="文本框 9">
              <a:extLst>
                <a:ext uri="{FF2B5EF4-FFF2-40B4-BE49-F238E27FC236}">
                  <a16:creationId xmlns:a16="http://schemas.microsoft.com/office/drawing/2014/main" id="{C13A2E8F-E819-1AD9-5249-BD77897C2320}"/>
                </a:ext>
              </a:extLst>
            </p:cNvPr>
            <p:cNvSpPr txBox="1"/>
            <p:nvPr/>
          </p:nvSpPr>
          <p:spPr>
            <a:xfrm>
              <a:off x="2695074" y="4424479"/>
              <a:ext cx="442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cs typeface="Times New Roman" panose="02020603050405020304" pitchFamily="18" charset="0"/>
                </a:rPr>
                <a:t>(d)</a:t>
              </a:r>
              <a:endParaRPr lang="zh-CN" altLang="en-US" b="1" dirty="0">
                <a:cs typeface="Times New Roman" panose="02020603050405020304" pitchFamily="18" charset="0"/>
              </a:endParaRPr>
            </a:p>
          </p:txBody>
        </p: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C28AA0A6-279E-961E-6574-2901623C9BDC}"/>
                </a:ext>
              </a:extLst>
            </p:cNvPr>
            <p:cNvCxnSpPr>
              <a:cxnSpLocks/>
            </p:cNvCxnSpPr>
            <p:nvPr/>
          </p:nvCxnSpPr>
          <p:spPr>
            <a:xfrm>
              <a:off x="7725107" y="5206183"/>
              <a:ext cx="1" cy="2324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8C6CE063-522E-EFB9-E35A-0A47B2C1BE60}"/>
                </a:ext>
              </a:extLst>
            </p:cNvPr>
            <p:cNvCxnSpPr>
              <a:cxnSpLocks/>
            </p:cNvCxnSpPr>
            <p:nvPr/>
          </p:nvCxnSpPr>
          <p:spPr>
            <a:xfrm>
              <a:off x="3501089" y="5364502"/>
              <a:ext cx="422401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文本框 9">
              <a:extLst>
                <a:ext uri="{FF2B5EF4-FFF2-40B4-BE49-F238E27FC236}">
                  <a16:creationId xmlns:a16="http://schemas.microsoft.com/office/drawing/2014/main" id="{790B2881-C942-ECF6-93AF-B9042921DCF3}"/>
                </a:ext>
              </a:extLst>
            </p:cNvPr>
            <p:cNvSpPr txBox="1"/>
            <p:nvPr/>
          </p:nvSpPr>
          <p:spPr>
            <a:xfrm>
              <a:off x="5197856" y="5094101"/>
              <a:ext cx="84991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>
                  <a:cs typeface="Times New Roman" panose="02020603050405020304" pitchFamily="18" charset="0"/>
                </a:rPr>
                <a:t>102 mm</a:t>
              </a:r>
              <a:endParaRPr lang="zh-CN" altLang="en-US" sz="1400" b="1" dirty="0">
                <a:cs typeface="Times New Roman" panose="02020603050405020304" pitchFamily="18" charset="0"/>
              </a:endParaRPr>
            </a:p>
          </p:txBody>
        </p: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52EAD34A-E064-2652-845B-D9997BC221C4}"/>
                </a:ext>
              </a:extLst>
            </p:cNvPr>
            <p:cNvCxnSpPr>
              <a:cxnSpLocks/>
            </p:cNvCxnSpPr>
            <p:nvPr/>
          </p:nvCxnSpPr>
          <p:spPr>
            <a:xfrm>
              <a:off x="3496007" y="5198563"/>
              <a:ext cx="1" cy="2324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814F644F-9F92-2366-AA59-6C27D70132FE}"/>
              </a:ext>
            </a:extLst>
          </p:cNvPr>
          <p:cNvCxnSpPr>
            <a:cxnSpLocks/>
          </p:cNvCxnSpPr>
          <p:nvPr/>
        </p:nvCxnSpPr>
        <p:spPr>
          <a:xfrm>
            <a:off x="4874055" y="190501"/>
            <a:ext cx="0" cy="611627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>
            <a:extLst>
              <a:ext uri="{FF2B5EF4-FFF2-40B4-BE49-F238E27FC236}">
                <a16:creationId xmlns:a16="http://schemas.microsoft.com/office/drawing/2014/main" id="{586AB62C-E5AF-4E5A-37BA-C081E5229322}"/>
              </a:ext>
            </a:extLst>
          </p:cNvPr>
          <p:cNvCxnSpPr>
            <a:cxnSpLocks/>
          </p:cNvCxnSpPr>
          <p:nvPr/>
        </p:nvCxnSpPr>
        <p:spPr>
          <a:xfrm>
            <a:off x="1010715" y="190501"/>
            <a:ext cx="2690" cy="611627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文本框 9">
            <a:extLst>
              <a:ext uri="{FF2B5EF4-FFF2-40B4-BE49-F238E27FC236}">
                <a16:creationId xmlns:a16="http://schemas.microsoft.com/office/drawing/2014/main" id="{2349C9A7-86D2-24EE-FE2D-0802FEEA3155}"/>
              </a:ext>
            </a:extLst>
          </p:cNvPr>
          <p:cNvSpPr txBox="1"/>
          <p:nvPr/>
        </p:nvSpPr>
        <p:spPr>
          <a:xfrm>
            <a:off x="2310069" y="2113421"/>
            <a:ext cx="124745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cs typeface="Times New Roman" panose="02020603050405020304" pitchFamily="18" charset="0"/>
              </a:rPr>
              <a:t>Raster path</a:t>
            </a:r>
            <a:endParaRPr lang="zh-CN" altLang="en-US" sz="1600" b="1" dirty="0">
              <a:cs typeface="Times New Roman" panose="02020603050405020304" pitchFamily="18" charset="0"/>
            </a:endParaRPr>
          </a:p>
        </p:txBody>
      </p:sp>
      <p:sp>
        <p:nvSpPr>
          <p:cNvPr id="182" name="文本框 9">
            <a:extLst>
              <a:ext uri="{FF2B5EF4-FFF2-40B4-BE49-F238E27FC236}">
                <a16:creationId xmlns:a16="http://schemas.microsoft.com/office/drawing/2014/main" id="{11AB645C-0698-46D6-A5DE-B980F90C6E90}"/>
              </a:ext>
            </a:extLst>
          </p:cNvPr>
          <p:cNvSpPr txBox="1"/>
          <p:nvPr/>
        </p:nvSpPr>
        <p:spPr>
          <a:xfrm>
            <a:off x="2316859" y="3672724"/>
            <a:ext cx="116570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cs typeface="Times New Roman" panose="02020603050405020304" pitchFamily="18" charset="0"/>
              </a:rPr>
              <a:t>Maze path</a:t>
            </a:r>
            <a:endParaRPr lang="zh-CN" altLang="en-US" sz="1600" b="1" dirty="0">
              <a:cs typeface="Times New Roman" panose="02020603050405020304" pitchFamily="18" charset="0"/>
            </a:endParaRPr>
          </a:p>
        </p:txBody>
      </p:sp>
      <p:sp>
        <p:nvSpPr>
          <p:cNvPr id="184" name="文本框 9">
            <a:extLst>
              <a:ext uri="{FF2B5EF4-FFF2-40B4-BE49-F238E27FC236}">
                <a16:creationId xmlns:a16="http://schemas.microsoft.com/office/drawing/2014/main" id="{312BB147-3B3A-0F31-F155-0D4E3F188AAA}"/>
              </a:ext>
            </a:extLst>
          </p:cNvPr>
          <p:cNvSpPr txBox="1"/>
          <p:nvPr/>
        </p:nvSpPr>
        <p:spPr>
          <a:xfrm>
            <a:off x="2417784" y="5226222"/>
            <a:ext cx="105189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cs typeface="Times New Roman" panose="02020603050405020304" pitchFamily="18" charset="0"/>
              </a:rPr>
              <a:t>RAP path</a:t>
            </a:r>
            <a:endParaRPr lang="zh-CN" altLang="en-US" sz="1600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839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51</Words>
  <Application>Microsoft Office PowerPoint</Application>
  <PresentationFormat>自定义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 .</dc:creator>
  <cp:lastModifiedBy>KE .</cp:lastModifiedBy>
  <cp:revision>2</cp:revision>
  <dcterms:created xsi:type="dcterms:W3CDTF">2022-09-01T01:57:12Z</dcterms:created>
  <dcterms:modified xsi:type="dcterms:W3CDTF">2022-09-01T02:15:20Z</dcterms:modified>
</cp:coreProperties>
</file>