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6D73-27CC-B682-B7FA-50FEBABE1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126B4-65C7-C4C8-5470-4300F6778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E20F-0E10-386A-1F52-7C6BED31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2A6F-5A97-5B28-4E6A-B6105288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F64F-93C3-06C8-06E5-48957D9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F898-5DAE-CE9E-5166-B4747EA1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B6894-DA84-D3DC-4089-6C36AEAA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BCB6-1DDA-4328-3D6D-77692DBA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B05F-AFAF-256E-6F02-D230F3FA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C57A-7A7D-DAE9-78A7-39399764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1F486-6144-CB11-A087-37B78051D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F2B99-03EF-D465-D038-72CD8BF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C0FD-FE24-A73E-936F-14EDE21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4854-A6EE-B8E7-806F-B8D21E31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E3E0-25A1-4196-28ED-3386D141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5DD1-657F-D026-93C3-D774CE69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963C-A8F3-6F5A-A62D-D89FEA66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07C9-17A9-E05A-E292-7E53E0F5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C08E-027B-7F8D-32D5-D95946A3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49DC-068C-6E31-A048-5FDCAB93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09DD-820D-DFBD-0DEB-62B87B67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CEF6-C1BA-13AD-4E3B-9664425A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9842-D151-0857-031C-A0F0C15E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B34E-55F6-594C-B0CD-4F9CE5DF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6477-E2D4-7EFD-F06B-D2CFA86D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F93C-3907-A211-A189-7FC911B9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C5AE-4D28-032A-EFB8-29728AF7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09640-8A46-28D6-A897-0B8930C9D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FABA-187F-C0EF-C171-EF8F2C3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AA982-3BD4-997B-A56C-F11C44FA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4E59-73BE-8024-1288-FCAEE1C2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0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F2CE-627C-2964-B088-5BB57E6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BCB0-E23E-9B8B-48B5-91A5C532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288B-6A7F-5F41-6A77-AD32A46F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DE9AF-21ED-5D27-3F2C-7BCA7FF4E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68531-3571-7042-AC4F-F79AC05A2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42FAA-FAF7-07F8-1EC2-56BEF390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E4A92-CF04-0A6F-E154-FD074D03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8AB49-0940-8833-80AE-55DF534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F02C-871F-4ADF-9323-C8553E35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86FCB-5A98-EABD-66E1-FC50A5AC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CBD4E-A896-2A59-081B-88B10510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E9301-F082-F347-1D14-16467F9A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6D569-EAF5-D1A0-3F6E-E6BE9828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D4FF0-97F1-540B-CCC2-192E08BD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B2F17-D289-3D22-2040-EA7F4E9E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4257-7EAA-146F-A415228A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3AE3-D0EA-5A72-08F4-C1531BB0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A734-07E4-374D-DD86-7028778D9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C768E-82F4-6087-CC32-D7CAFB6D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FD71D-0933-6317-CADC-09844B9C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D894-A6E8-6EAE-A501-60761A2D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A640-C719-D446-326D-AC9DFABB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878FD-0CD5-E588-22FC-04B0585BA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146B5-74F1-2F2B-78FB-CEB3A422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84F6B-D5F5-EBF6-6179-A7E5048F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0F45-B93B-44CE-2201-60C32224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6890C-6344-4397-5D76-8529B6E7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32DAB-ABB3-3745-8279-64955E69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64A9-857E-E483-E3B3-6760584D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50FE-4F67-E3B2-CFFA-3D07A8409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1273-C6EA-4244-850A-5CA27398596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5AC7-2BD3-CE4F-3A00-6E9D7ADAC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BD64-0864-05A0-EC55-2E268C123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4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53C810-060C-6C3A-8D26-17FBE7A8F046}"/>
              </a:ext>
            </a:extLst>
          </p:cNvPr>
          <p:cNvGrpSpPr/>
          <p:nvPr/>
        </p:nvGrpSpPr>
        <p:grpSpPr>
          <a:xfrm>
            <a:off x="-158258" y="-70227"/>
            <a:ext cx="12320010" cy="6861390"/>
            <a:chOff x="-158258" y="-70227"/>
            <a:chExt cx="12320010" cy="6861390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6C4867F-6E7A-60F4-890F-93A82B5B7FD1}"/>
                </a:ext>
              </a:extLst>
            </p:cNvPr>
            <p:cNvGrpSpPr/>
            <p:nvPr/>
          </p:nvGrpSpPr>
          <p:grpSpPr>
            <a:xfrm>
              <a:off x="-158258" y="-70227"/>
              <a:ext cx="12320010" cy="6861390"/>
              <a:chOff x="-158258" y="-70227"/>
              <a:chExt cx="12320010" cy="6861390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34AA31A6-D3F6-C606-E396-2B78535DB0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9739" t="5575" r="16407" b="9074"/>
              <a:stretch/>
            </p:blipFill>
            <p:spPr>
              <a:xfrm>
                <a:off x="9068725" y="276790"/>
                <a:ext cx="3033106" cy="2886224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DFC165-0659-6422-E969-54A6909864F9}"/>
                  </a:ext>
                </a:extLst>
              </p:cNvPr>
              <p:cNvSpPr txBox="1"/>
              <p:nvPr/>
            </p:nvSpPr>
            <p:spPr>
              <a:xfrm>
                <a:off x="6535763" y="1329582"/>
                <a:ext cx="25977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1) Dwell time optimization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E8A5CD2-3919-7DAD-0205-47953C4FC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7032" y="1683525"/>
                <a:ext cx="258570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9A3FDB1-08E2-E721-2527-62E757E24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6608" y="3130010"/>
                <a:ext cx="0" cy="90851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C11295B-5030-40F4-0B7B-265FD1BE4B3E}"/>
                  </a:ext>
                </a:extLst>
              </p:cNvPr>
              <p:cNvCxnSpPr>
                <a:cxnSpLocks/>
                <a:endCxn id="152" idx="3"/>
              </p:cNvCxnSpPr>
              <p:nvPr/>
            </p:nvCxnSpPr>
            <p:spPr>
              <a:xfrm flipH="1">
                <a:off x="7543531" y="5397355"/>
                <a:ext cx="158511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EC7E2C-EFEC-6CA4-121B-D5E714D80F82}"/>
                  </a:ext>
                </a:extLst>
              </p:cNvPr>
              <p:cNvSpPr txBox="1"/>
              <p:nvPr/>
            </p:nvSpPr>
            <p:spPr>
              <a:xfrm>
                <a:off x="9157268" y="-59870"/>
                <a:ext cx="3004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Dwell time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F233A1B-6446-E4D8-D300-D3016D30F10A}"/>
                  </a:ext>
                </a:extLst>
              </p:cNvPr>
              <p:cNvSpPr txBox="1"/>
              <p:nvPr/>
            </p:nvSpPr>
            <p:spPr>
              <a:xfrm>
                <a:off x="9133493" y="3174000"/>
                <a:ext cx="2805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2) Velocity scheduling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00A51B7-7A0A-EC66-CA03-697F807309D0}"/>
                  </a:ext>
                </a:extLst>
              </p:cNvPr>
              <p:cNvSpPr txBox="1"/>
              <p:nvPr/>
            </p:nvSpPr>
            <p:spPr>
              <a:xfrm>
                <a:off x="2933385" y="4985632"/>
                <a:ext cx="1708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4) Convolution</a:t>
                </a: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F3093B83-BDB7-024A-F40B-F9130930D1A8}"/>
                  </a:ext>
                </a:extLst>
              </p:cNvPr>
              <p:cNvGrpSpPr/>
              <p:nvPr/>
            </p:nvGrpSpPr>
            <p:grpSpPr>
              <a:xfrm>
                <a:off x="-158258" y="-70227"/>
                <a:ext cx="6580025" cy="3183373"/>
                <a:chOff x="-145558" y="-70227"/>
                <a:chExt cx="6580025" cy="3183373"/>
              </a:xfrm>
            </p:grpSpPr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C8961B99-0DE6-74FE-B52B-E2593BF3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430" t="5503" r="17508" b="9075"/>
                <a:stretch/>
              </p:blipFill>
              <p:spPr>
                <a:xfrm>
                  <a:off x="60456" y="253904"/>
                  <a:ext cx="2999638" cy="2859242"/>
                </a:xfrm>
                <a:prstGeom prst="rect">
                  <a:avLst/>
                </a:prstGeom>
              </p:spPr>
            </p:pic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5F086693-DB2E-66A5-FC28-888F73E642BA}"/>
                    </a:ext>
                  </a:extLst>
                </p:cNvPr>
                <p:cNvGrpSpPr/>
                <p:nvPr/>
              </p:nvGrpSpPr>
              <p:grpSpPr>
                <a:xfrm>
                  <a:off x="213928" y="-52185"/>
                  <a:ext cx="6220539" cy="2858821"/>
                  <a:chOff x="597252" y="-64885"/>
                  <a:chExt cx="5881679" cy="2858821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A5E7B1FB-3F57-A152-1561-8810FBB7DADC}"/>
                      </a:ext>
                    </a:extLst>
                  </p:cNvPr>
                  <p:cNvGrpSpPr/>
                  <p:nvPr/>
                </p:nvGrpSpPr>
                <p:grpSpPr>
                  <a:xfrm>
                    <a:off x="1521526" y="373541"/>
                    <a:ext cx="4957405" cy="2420395"/>
                    <a:chOff x="1493531" y="452619"/>
                    <a:chExt cx="5453145" cy="2662435"/>
                  </a:xfrm>
                </p:grpSpPr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AD0F4576-3941-F6EF-2A9A-5C9DA66933E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30705" t="81816" r="21711" b="4854"/>
                    <a:stretch/>
                  </p:blipFill>
                  <p:spPr>
                    <a:xfrm>
                      <a:off x="4345449" y="2564985"/>
                      <a:ext cx="2538174" cy="5500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30387F9-6CD0-6615-6841-6D276691C5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3531" y="1713340"/>
                      <a:ext cx="414212" cy="2883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00B050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8C2317BC-0CEB-07A8-1085-B6E5A5C0C299}"/>
                        </a:ext>
                      </a:extLst>
                    </p:cNvPr>
                    <p:cNvCxnSpPr>
                      <a:cxnSpLocks/>
                      <a:stCxn id="40" idx="3"/>
                    </p:cNvCxnSpPr>
                    <p:nvPr/>
                  </p:nvCxnSpPr>
                  <p:spPr>
                    <a:xfrm>
                      <a:off x="1907743" y="1857497"/>
                      <a:ext cx="2272316" cy="500122"/>
                    </a:xfrm>
                    <a:prstGeom prst="line">
                      <a:avLst/>
                    </a:prstGeom>
                    <a:ln w="38100">
                      <a:solidFill>
                        <a:schemeClr val="accent6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89970777-8735-9CCA-D201-5BBA952A94BD}"/>
                        </a:ext>
                      </a:extLst>
                    </p:cNvPr>
                    <p:cNvCxnSpPr>
                      <a:cxnSpLocks/>
                      <a:stCxn id="40" idx="3"/>
                    </p:cNvCxnSpPr>
                    <p:nvPr/>
                  </p:nvCxnSpPr>
                  <p:spPr>
                    <a:xfrm flipV="1">
                      <a:off x="1907743" y="454506"/>
                      <a:ext cx="2271892" cy="140299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id="{21E13CCD-B795-46A9-376B-C5B6D60B43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12683" t="6892" r="36008" b="45489"/>
                    <a:stretch/>
                  </p:blipFill>
                  <p:spPr>
                    <a:xfrm>
                      <a:off x="4209826" y="452619"/>
                      <a:ext cx="2736850" cy="1905000"/>
                    </a:xfrm>
                    <a:prstGeom prst="rect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</p:pic>
              </p:grp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F9D3DE82-3A5E-8FB2-1F4E-50769D2CF0A9}"/>
                      </a:ext>
                    </a:extLst>
                  </p:cNvPr>
                  <p:cNvSpPr txBox="1"/>
                  <p:nvPr/>
                </p:nvSpPr>
                <p:spPr>
                  <a:xfrm>
                    <a:off x="597252" y="-64885"/>
                    <a:ext cx="260065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/>
                      <a:t>Defined tool path</a:t>
                    </a:r>
                  </a:p>
                </p:txBody>
              </p: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79F25E6-BE1A-89B2-54F9-4B162B9A042E}"/>
                    </a:ext>
                  </a:extLst>
                </p:cNvPr>
                <p:cNvSpPr txBox="1"/>
                <p:nvPr/>
              </p:nvSpPr>
              <p:spPr>
                <a:xfrm>
                  <a:off x="-145558" y="-70227"/>
                  <a:ext cx="6589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(a)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8FB5DEF-D808-65FA-1C2E-997DB70F15F5}"/>
                  </a:ext>
                </a:extLst>
              </p:cNvPr>
              <p:cNvSpPr txBox="1"/>
              <p:nvPr/>
            </p:nvSpPr>
            <p:spPr>
              <a:xfrm>
                <a:off x="8973042" y="-70227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(b)</a:t>
                </a: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0053C131-5A28-0C6A-CF80-002608C8E46A}"/>
                  </a:ext>
                </a:extLst>
              </p:cNvPr>
              <p:cNvGrpSpPr/>
              <p:nvPr/>
            </p:nvGrpSpPr>
            <p:grpSpPr>
              <a:xfrm>
                <a:off x="4408158" y="3612051"/>
                <a:ext cx="3154618" cy="414963"/>
                <a:chOff x="4408158" y="3590338"/>
                <a:chExt cx="3154618" cy="414963"/>
              </a:xfrm>
            </p:grpSpPr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049C5AF-DD0F-AE3A-68E3-337315E772DF}"/>
                    </a:ext>
                  </a:extLst>
                </p:cNvPr>
                <p:cNvSpPr txBox="1"/>
                <p:nvPr/>
              </p:nvSpPr>
              <p:spPr>
                <a:xfrm>
                  <a:off x="4614072" y="3605191"/>
                  <a:ext cx="29487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    Up-sampled tool path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5618A11-7607-6544-4B59-CDAEAA17F26B}"/>
                    </a:ext>
                  </a:extLst>
                </p:cNvPr>
                <p:cNvSpPr txBox="1"/>
                <p:nvPr/>
              </p:nvSpPr>
              <p:spPr>
                <a:xfrm>
                  <a:off x="4408158" y="3590338"/>
                  <a:ext cx="6589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(d)</a:t>
                  </a:r>
                </a:p>
              </p:txBody>
            </p:sp>
          </p:grpSp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1601BE77-88C8-AD1A-87D3-17B4CD985E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0668" t="6666" r="17500" b="10585"/>
              <a:stretch/>
            </p:blipFill>
            <p:spPr>
              <a:xfrm>
                <a:off x="4594826" y="4003546"/>
                <a:ext cx="2948705" cy="2787617"/>
              </a:xfrm>
              <a:prstGeom prst="rect">
                <a:avLst/>
              </a:prstGeom>
            </p:spPr>
          </p:pic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73549D15-55FB-A9D0-423D-A313CEE134FE}"/>
                  </a:ext>
                </a:extLst>
              </p:cNvPr>
              <p:cNvGrpSpPr/>
              <p:nvPr/>
            </p:nvGrpSpPr>
            <p:grpSpPr>
              <a:xfrm>
                <a:off x="-158258" y="3612051"/>
                <a:ext cx="3130059" cy="426476"/>
                <a:chOff x="-158258" y="3590338"/>
                <a:chExt cx="3130059" cy="426476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94C2FBC-6B71-BAC7-9439-04B1D56F5EE8}"/>
                    </a:ext>
                  </a:extLst>
                </p:cNvPr>
                <p:cNvSpPr txBox="1"/>
                <p:nvPr/>
              </p:nvSpPr>
              <p:spPr>
                <a:xfrm>
                  <a:off x="264729" y="3616704"/>
                  <a:ext cx="270707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Estimated residual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4ACA9FA-8199-6DD9-14BB-C40C433983C7}"/>
                    </a:ext>
                  </a:extLst>
                </p:cNvPr>
                <p:cNvSpPr txBox="1"/>
                <p:nvPr/>
              </p:nvSpPr>
              <p:spPr>
                <a:xfrm>
                  <a:off x="-158258" y="3590338"/>
                  <a:ext cx="6589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(e)</a:t>
                  </a:r>
                </a:p>
              </p:txBody>
            </p:sp>
          </p:grp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76BA3978-33D2-C545-9846-F803C5B5B0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668" t="6369" r="17532" b="10396"/>
              <a:stretch/>
            </p:blipFill>
            <p:spPr>
              <a:xfrm>
                <a:off x="49628" y="4003546"/>
                <a:ext cx="2902928" cy="2787617"/>
              </a:xfrm>
              <a:prstGeom prst="rect">
                <a:avLst/>
              </a:prstGeom>
            </p:spPr>
          </p:pic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074FF90E-C380-B6B7-F722-C499D912FDEF}"/>
                  </a:ext>
                </a:extLst>
              </p:cNvPr>
              <p:cNvCxnSpPr>
                <a:cxnSpLocks/>
                <a:stCxn id="152" idx="1"/>
                <a:endCxn id="157" idx="3"/>
              </p:cNvCxnSpPr>
              <p:nvPr/>
            </p:nvCxnSpPr>
            <p:spPr>
              <a:xfrm flipH="1">
                <a:off x="2952556" y="5397355"/>
                <a:ext cx="164227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5A4C40F-CE64-25DD-5AB0-5E5920EBFA61}"/>
                  </a:ext>
                </a:extLst>
              </p:cNvPr>
              <p:cNvSpPr txBox="1"/>
              <p:nvPr/>
            </p:nvSpPr>
            <p:spPr>
              <a:xfrm>
                <a:off x="8973042" y="3801379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(c)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C6EBB43-64A5-399E-CCA5-485FFB61BE8D}"/>
                  </a:ext>
                </a:extLst>
              </p:cNvPr>
              <p:cNvSpPr txBox="1"/>
              <p:nvPr/>
            </p:nvSpPr>
            <p:spPr>
              <a:xfrm>
                <a:off x="7453068" y="4985632"/>
                <a:ext cx="17668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3) Up-sampling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A57924-6B96-1EC8-583E-D71F4B5C9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271" t="5867" r="9439" b="10595"/>
            <a:stretch/>
          </p:blipFill>
          <p:spPr>
            <a:xfrm>
              <a:off x="9128645" y="4140032"/>
              <a:ext cx="2852244" cy="2282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3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6C4867F-6E7A-60F4-890F-93A82B5B7FD1}"/>
              </a:ext>
            </a:extLst>
          </p:cNvPr>
          <p:cNvGrpSpPr/>
          <p:nvPr/>
        </p:nvGrpSpPr>
        <p:grpSpPr>
          <a:xfrm>
            <a:off x="-158258" y="-70227"/>
            <a:ext cx="12324857" cy="6899110"/>
            <a:chOff x="-158258" y="-70227"/>
            <a:chExt cx="12324857" cy="6899110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4AA31A6-D3F6-C606-E396-2B78535DB0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739" t="5575" r="16407" b="9074"/>
            <a:stretch/>
          </p:blipFill>
          <p:spPr>
            <a:xfrm>
              <a:off x="9068725" y="276790"/>
              <a:ext cx="3033106" cy="288622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BDFC165-0659-6422-E969-54A6909864F9}"/>
                </a:ext>
              </a:extLst>
            </p:cNvPr>
            <p:cNvSpPr txBox="1"/>
            <p:nvPr/>
          </p:nvSpPr>
          <p:spPr>
            <a:xfrm>
              <a:off x="6535763" y="1329582"/>
              <a:ext cx="2597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1) Dwell time optimization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E8A5CD2-3919-7DAD-0205-47953C4FC3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7032" y="1683525"/>
              <a:ext cx="2585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9A3FDB1-08E2-E721-2527-62E757E24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608" y="3130010"/>
              <a:ext cx="1" cy="582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6EBB43-64A5-399E-CCA5-485FFB61BE8D}"/>
                </a:ext>
              </a:extLst>
            </p:cNvPr>
            <p:cNvSpPr txBox="1"/>
            <p:nvPr/>
          </p:nvSpPr>
          <p:spPr>
            <a:xfrm>
              <a:off x="7660564" y="4985632"/>
              <a:ext cx="14061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3) Sampling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C11295B-5030-40F4-0B7B-265FD1BE4B3E}"/>
                </a:ext>
              </a:extLst>
            </p:cNvPr>
            <p:cNvCxnSpPr>
              <a:cxnSpLocks/>
              <a:stCxn id="171" idx="1"/>
              <a:endCxn id="152" idx="3"/>
            </p:cNvCxnSpPr>
            <p:nvPr/>
          </p:nvCxnSpPr>
          <p:spPr>
            <a:xfrm flipH="1">
              <a:off x="7543531" y="5397355"/>
              <a:ext cx="15851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FEC7E2C-EFEC-6CA4-121B-D5E714D80F82}"/>
                </a:ext>
              </a:extLst>
            </p:cNvPr>
            <p:cNvSpPr txBox="1"/>
            <p:nvPr/>
          </p:nvSpPr>
          <p:spPr>
            <a:xfrm>
              <a:off x="9157268" y="-59870"/>
              <a:ext cx="3004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Dwell time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F233A1B-6446-E4D8-D300-D3016D30F10A}"/>
                </a:ext>
              </a:extLst>
            </p:cNvPr>
            <p:cNvSpPr txBox="1"/>
            <p:nvPr/>
          </p:nvSpPr>
          <p:spPr>
            <a:xfrm>
              <a:off x="9133493" y="3174000"/>
              <a:ext cx="2805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2) Velocity scheduling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00A51B7-7A0A-EC66-CA03-697F807309D0}"/>
                </a:ext>
              </a:extLst>
            </p:cNvPr>
            <p:cNvSpPr txBox="1"/>
            <p:nvPr/>
          </p:nvSpPr>
          <p:spPr>
            <a:xfrm>
              <a:off x="3043462" y="4985632"/>
              <a:ext cx="1561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4) Estimation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3093B83-BDB7-024A-F40B-F9130930D1A8}"/>
                </a:ext>
              </a:extLst>
            </p:cNvPr>
            <p:cNvGrpSpPr/>
            <p:nvPr/>
          </p:nvGrpSpPr>
          <p:grpSpPr>
            <a:xfrm>
              <a:off x="-158258" y="-70227"/>
              <a:ext cx="6580025" cy="3183373"/>
              <a:chOff x="-145558" y="-70227"/>
              <a:chExt cx="6580025" cy="3183373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C8961B99-0DE6-74FE-B52B-E2593BF37B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430" t="5503" r="17508" b="9075"/>
              <a:stretch/>
            </p:blipFill>
            <p:spPr>
              <a:xfrm>
                <a:off x="60456" y="253904"/>
                <a:ext cx="2999638" cy="2859242"/>
              </a:xfrm>
              <a:prstGeom prst="rect">
                <a:avLst/>
              </a:prstGeom>
            </p:spPr>
          </p:pic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5F086693-DB2E-66A5-FC28-888F73E642BA}"/>
                  </a:ext>
                </a:extLst>
              </p:cNvPr>
              <p:cNvGrpSpPr/>
              <p:nvPr/>
            </p:nvGrpSpPr>
            <p:grpSpPr>
              <a:xfrm>
                <a:off x="213928" y="-52185"/>
                <a:ext cx="6220539" cy="2858821"/>
                <a:chOff x="597252" y="-64885"/>
                <a:chExt cx="5881679" cy="2858821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5E7B1FB-3F57-A152-1561-8810FBB7DADC}"/>
                    </a:ext>
                  </a:extLst>
                </p:cNvPr>
                <p:cNvGrpSpPr/>
                <p:nvPr/>
              </p:nvGrpSpPr>
              <p:grpSpPr>
                <a:xfrm>
                  <a:off x="1521526" y="373541"/>
                  <a:ext cx="4957405" cy="2420395"/>
                  <a:chOff x="1493531" y="452619"/>
                  <a:chExt cx="5453145" cy="2662435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AD0F4576-3941-F6EF-2A9A-5C9DA66933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0705" t="81816" r="21711" b="4854"/>
                  <a:stretch/>
                </p:blipFill>
                <p:spPr>
                  <a:xfrm>
                    <a:off x="4345449" y="2564985"/>
                    <a:ext cx="2538174" cy="550069"/>
                  </a:xfrm>
                  <a:prstGeom prst="rect">
                    <a:avLst/>
                  </a:prstGeom>
                </p:spPr>
              </p:pic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30387F9-6CD0-6615-6841-6D276691C50F}"/>
                      </a:ext>
                    </a:extLst>
                  </p:cNvPr>
                  <p:cNvSpPr/>
                  <p:nvPr/>
                </p:nvSpPr>
                <p:spPr>
                  <a:xfrm>
                    <a:off x="1493531" y="1713340"/>
                    <a:ext cx="414212" cy="28831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C2317BC-0CEB-07A8-1085-B6E5A5C0C299}"/>
                      </a:ext>
                    </a:extLst>
                  </p:cNvPr>
                  <p:cNvCxnSpPr>
                    <a:cxnSpLocks/>
                    <a:stCxn id="40" idx="3"/>
                  </p:cNvCxnSpPr>
                  <p:nvPr/>
                </p:nvCxnSpPr>
                <p:spPr>
                  <a:xfrm>
                    <a:off x="1907743" y="1857497"/>
                    <a:ext cx="2272316" cy="500122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89970777-8735-9CCA-D201-5BBA952A94BD}"/>
                      </a:ext>
                    </a:extLst>
                  </p:cNvPr>
                  <p:cNvCxnSpPr>
                    <a:cxnSpLocks/>
                    <a:stCxn id="40" idx="3"/>
                  </p:cNvCxnSpPr>
                  <p:nvPr/>
                </p:nvCxnSpPr>
                <p:spPr>
                  <a:xfrm flipV="1">
                    <a:off x="1907743" y="454506"/>
                    <a:ext cx="2271892" cy="1402991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21E13CCD-B795-46A9-376B-C5B6D60B4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2683" t="6892" r="36008" b="45489"/>
                  <a:stretch/>
                </p:blipFill>
                <p:spPr>
                  <a:xfrm>
                    <a:off x="4209826" y="452619"/>
                    <a:ext cx="2736850" cy="1905000"/>
                  </a:xfrm>
                  <a:prstGeom prst="rect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</p:pic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9D3DE82-3A5E-8FB2-1F4E-50769D2CF0A9}"/>
                    </a:ext>
                  </a:extLst>
                </p:cNvPr>
                <p:cNvSpPr txBox="1"/>
                <p:nvPr/>
              </p:nvSpPr>
              <p:spPr>
                <a:xfrm>
                  <a:off x="597252" y="-64885"/>
                  <a:ext cx="26006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Defined tool path</a:t>
                  </a: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79F25E6-BE1A-89B2-54F9-4B162B9A042E}"/>
                  </a:ext>
                </a:extLst>
              </p:cNvPr>
              <p:cNvSpPr txBox="1"/>
              <p:nvPr/>
            </p:nvSpPr>
            <p:spPr>
              <a:xfrm>
                <a:off x="-145558" y="-70227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(a)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FB5DEF-D808-65FA-1C2E-997DB70F15F5}"/>
                </a:ext>
              </a:extLst>
            </p:cNvPr>
            <p:cNvSpPr txBox="1"/>
            <p:nvPr/>
          </p:nvSpPr>
          <p:spPr>
            <a:xfrm>
              <a:off x="8973042" y="-70227"/>
              <a:ext cx="658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(b)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5A4C40F-CE64-25DD-5AB0-5E5920EBFA61}"/>
                </a:ext>
              </a:extLst>
            </p:cNvPr>
            <p:cNvSpPr txBox="1"/>
            <p:nvPr/>
          </p:nvSpPr>
          <p:spPr>
            <a:xfrm>
              <a:off x="8973042" y="3590338"/>
              <a:ext cx="658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(c)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1E35949-4C21-39F0-1D5A-E6D22281F47F}"/>
                </a:ext>
              </a:extLst>
            </p:cNvPr>
            <p:cNvSpPr txBox="1"/>
            <p:nvPr/>
          </p:nvSpPr>
          <p:spPr>
            <a:xfrm>
              <a:off x="9133493" y="3622722"/>
              <a:ext cx="3033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Velocities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053C131-5A28-0C6A-CF80-002608C8E46A}"/>
                </a:ext>
              </a:extLst>
            </p:cNvPr>
            <p:cNvGrpSpPr/>
            <p:nvPr/>
          </p:nvGrpSpPr>
          <p:grpSpPr>
            <a:xfrm>
              <a:off x="4408158" y="3612051"/>
              <a:ext cx="3348919" cy="414963"/>
              <a:chOff x="4408158" y="3590338"/>
              <a:chExt cx="3348919" cy="414963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049C5AF-DD0F-AE3A-68E3-337315E772DF}"/>
                  </a:ext>
                </a:extLst>
              </p:cNvPr>
              <p:cNvSpPr txBox="1"/>
              <p:nvPr/>
            </p:nvSpPr>
            <p:spPr>
              <a:xfrm>
                <a:off x="4752594" y="3605191"/>
                <a:ext cx="30044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Calculated tool path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5618A11-7607-6544-4B59-CDAEAA17F26B}"/>
                  </a:ext>
                </a:extLst>
              </p:cNvPr>
              <p:cNvSpPr txBox="1"/>
              <p:nvPr/>
            </p:nvSpPr>
            <p:spPr>
              <a:xfrm>
                <a:off x="4408158" y="3590338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(d)</a:t>
                </a:r>
              </a:p>
            </p:txBody>
          </p:sp>
        </p:grp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1BE77-88C8-AD1A-87D3-17B4CD985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668" t="6666" r="17500" b="10585"/>
            <a:stretch/>
          </p:blipFill>
          <p:spPr>
            <a:xfrm>
              <a:off x="4594826" y="4003546"/>
              <a:ext cx="2948705" cy="2787617"/>
            </a:xfrm>
            <a:prstGeom prst="rect">
              <a:avLst/>
            </a:prstGeom>
          </p:spPr>
        </p:pic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3549D15-55FB-A9D0-423D-A313CEE134FE}"/>
                </a:ext>
              </a:extLst>
            </p:cNvPr>
            <p:cNvGrpSpPr/>
            <p:nvPr/>
          </p:nvGrpSpPr>
          <p:grpSpPr>
            <a:xfrm>
              <a:off x="-158258" y="3612051"/>
              <a:ext cx="3130059" cy="426476"/>
              <a:chOff x="-158258" y="3590338"/>
              <a:chExt cx="3130059" cy="426476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94C2FBC-6B71-BAC7-9439-04B1D56F5EE8}"/>
                  </a:ext>
                </a:extLst>
              </p:cNvPr>
              <p:cNvSpPr txBox="1"/>
              <p:nvPr/>
            </p:nvSpPr>
            <p:spPr>
              <a:xfrm>
                <a:off x="264729" y="3616704"/>
                <a:ext cx="2707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Estimated residual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4ACA9FA-8199-6DD9-14BB-C40C433983C7}"/>
                  </a:ext>
                </a:extLst>
              </p:cNvPr>
              <p:cNvSpPr txBox="1"/>
              <p:nvPr/>
            </p:nvSpPr>
            <p:spPr>
              <a:xfrm>
                <a:off x="-158258" y="3590338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(e)</a:t>
                </a:r>
              </a:p>
            </p:txBody>
          </p:sp>
        </p:grp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76BA3978-33D2-C545-9846-F803C5B5B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0668" t="6369" r="17532" b="10396"/>
            <a:stretch/>
          </p:blipFill>
          <p:spPr>
            <a:xfrm>
              <a:off x="49628" y="4003546"/>
              <a:ext cx="2902928" cy="2787617"/>
            </a:xfrm>
            <a:prstGeom prst="rect">
              <a:avLst/>
            </a:prstGeom>
          </p:spPr>
        </p:pic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74FF90E-C380-B6B7-F722-C499D912FDEF}"/>
                </a:ext>
              </a:extLst>
            </p:cNvPr>
            <p:cNvCxnSpPr>
              <a:cxnSpLocks/>
              <a:stCxn id="152" idx="1"/>
              <a:endCxn id="157" idx="3"/>
            </p:cNvCxnSpPr>
            <p:nvPr/>
          </p:nvCxnSpPr>
          <p:spPr>
            <a:xfrm flipH="1">
              <a:off x="2952556" y="5397355"/>
              <a:ext cx="16422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ED9C01A9-72D1-8CFD-E5AB-04FF22E62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0098" t="5866" r="16282" b="9074"/>
            <a:stretch/>
          </p:blipFill>
          <p:spPr>
            <a:xfrm>
              <a:off x="9128645" y="3965826"/>
              <a:ext cx="3033107" cy="28630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4407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D7D946-B6F5-7C4F-15E5-5291A6F69DAB}"/>
              </a:ext>
            </a:extLst>
          </p:cNvPr>
          <p:cNvGrpSpPr/>
          <p:nvPr/>
        </p:nvGrpSpPr>
        <p:grpSpPr>
          <a:xfrm>
            <a:off x="8843737" y="3632397"/>
            <a:ext cx="2682193" cy="1955062"/>
            <a:chOff x="688975" y="4567247"/>
            <a:chExt cx="4152900" cy="30019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2EEB4F-4DC4-BE70-9EC1-9FE86125B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23" t="5319" r="9320" b="58084"/>
            <a:stretch/>
          </p:blipFill>
          <p:spPr>
            <a:xfrm>
              <a:off x="688975" y="4567247"/>
              <a:ext cx="4152900" cy="14641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D6E942-E2F6-97B1-D72D-C27E78E55A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23" t="52595" r="9320" b="10783"/>
            <a:stretch/>
          </p:blipFill>
          <p:spPr>
            <a:xfrm>
              <a:off x="688975" y="6104093"/>
              <a:ext cx="4152900" cy="1465084"/>
            </a:xfrm>
            <a:prstGeom prst="rect">
              <a:avLst/>
            </a:prstGeom>
          </p:spPr>
        </p:pic>
      </p:grpSp>
      <p:pic>
        <p:nvPicPr>
          <p:cNvPr id="3" name="Picture 2" descr="A computer on a desk&#10;&#10;Description automatically generated with low confidence">
            <a:extLst>
              <a:ext uri="{FF2B5EF4-FFF2-40B4-BE49-F238E27FC236}">
                <a16:creationId xmlns:a16="http://schemas.microsoft.com/office/drawing/2014/main" id="{4C5BB73F-12DF-677E-CA7F-E832ED24E3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5" t="68382" r="39619" b="15908"/>
          <a:stretch/>
        </p:blipFill>
        <p:spPr>
          <a:xfrm>
            <a:off x="3255127" y="2074576"/>
            <a:ext cx="2942937" cy="27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4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Tianyi</dc:creator>
  <cp:lastModifiedBy>Wang, Tianyi</cp:lastModifiedBy>
  <cp:revision>75</cp:revision>
  <dcterms:created xsi:type="dcterms:W3CDTF">2022-08-24T17:00:43Z</dcterms:created>
  <dcterms:modified xsi:type="dcterms:W3CDTF">2022-09-02T13:09:04Z</dcterms:modified>
</cp:coreProperties>
</file>