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248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9516-11A4-C3DB-8392-CCCB54D33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ACC00C-119D-2ED7-1F68-BC746336C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D54FD-FB2F-6D27-2855-838D98C5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76900-5AC8-D0BF-30F4-EE836C1D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22E28-BCA7-E246-C73C-6209EB82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6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AFF94-4E25-72D6-A29C-39D14F90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E31ECF-DDAF-C2B5-0BF4-2FFFF7011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072AD-F467-04D9-DF73-CFD1304B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BFBA88-8F8F-34AC-0552-46699E2B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4798CF-FCB3-A31D-7937-68F7F15C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16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11A417-2351-16AF-FB4C-54800318B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23CB36-9C84-533E-AB34-85819BAE4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B2D6F2-9286-500E-F78D-F79AAD52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FC99C-A12D-DB58-D17E-032683FE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D45F8-6A94-E110-7C6C-E66608D6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78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36AFB-CC7A-115D-FB16-A599CDE1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F7910-53E1-FC5C-D949-A7FD495A5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3247F-C8C5-FDFC-408B-51D7E6D0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6F190-6C1E-6A11-96F3-1E36FDCA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9A4A0-AA62-05FB-F4B7-08BA346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46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C350A-D069-790A-4A00-20094A8E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40742F-A55F-BB61-5E40-C9BA79E79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FD2DD-5156-7778-BCD7-2D1FA3A1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CCE8F-2CA9-353F-18E7-10791595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51A42-2226-43AE-DC94-1BE5D5F9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59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ABE7F-46DD-A6A2-831C-D2DEA4B3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C1501-8B65-8A3A-9E55-A6E05644E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C6B2D-5FF8-70E7-342A-358CD0A74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7D932D-56D2-54DA-8329-4062E772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A90A77-247D-5582-80F4-D4BBDAD1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1729C0-FB86-217E-241F-1DE46ACB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8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B19CF-E45D-D150-94AD-58D407643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91E1FB-1C42-21B2-9F46-A1457044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75B03C-8FE3-21BC-27DE-C8BEDA60A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E3A51A-F90D-6583-5A65-B5806B6AF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1778D6-A30A-E583-868F-C2388178D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6E1C30-4872-8079-C107-F0C82992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C1E4E6-C1B4-A4E2-7EA2-E2081799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B325CA-BE0B-8B50-074D-DB7D4A6A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4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783B9-C222-B1B1-6B99-320739A5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10796D-8CE8-04D3-3986-19FE3626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3FBD0C-078F-A096-D38C-0C6114C4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E75DF5-F543-D2C0-AEB4-1632900C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99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530773-1877-99FE-F6B9-CE7DD9A7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0173DC-0421-7A47-9AF5-3A41FD22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606751-3F9F-9DA2-B6CB-FFC33FEC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28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E4E1B-0C20-DE55-B048-CEBC57B0F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7FEFD-DBEC-0F18-A7AA-3F4A8B2D5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2B98EE-EB8B-2198-000E-534F4BF72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88F52E-CFFA-87BA-683B-71760289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EA93A5-F386-85A6-A6E0-CB50190F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C29447-B5DA-294E-1C83-B098E61F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2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301EB-A798-CA4B-404E-B0B2B0EE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956F4A-2B06-9111-9412-2F0B46D70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840A12-05A3-9BCE-7FE4-09852E279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CB1EBE-E311-E2B7-B3D8-F1B652E0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DF5D38-4915-B14C-3055-0422C0A1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D888AD-78F7-38E2-3F72-B8F4DBFC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53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1BC2C8-2112-7709-B0AB-C915140ED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9967F3-79CC-2707-EED8-AB752FB91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A5B11-A43F-AC6A-B787-1AB061A9D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428C-8154-4DC9-B09E-9680D6FDEE0B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B74722-46E8-FB4A-42B8-97419F79B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1E702-738F-38C3-4577-2D4C8D665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3BD6A4-214F-7EA3-8A5D-3929CE965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5" t="19400" r="16716" b="24687"/>
          <a:stretch/>
        </p:blipFill>
        <p:spPr>
          <a:xfrm>
            <a:off x="2828544" y="2429273"/>
            <a:ext cx="2155371" cy="692331"/>
          </a:xfrm>
          <a:prstGeom prst="rect">
            <a:avLst/>
          </a:prstGeom>
        </p:spPr>
      </p:pic>
      <p:sp>
        <p:nvSpPr>
          <p:cNvPr id="6" name="文本框 9">
            <a:extLst>
              <a:ext uri="{FF2B5EF4-FFF2-40B4-BE49-F238E27FC236}">
                <a16:creationId xmlns:a16="http://schemas.microsoft.com/office/drawing/2014/main" id="{7D2F6B96-903D-3E92-1774-93CEB1C6FE70}"/>
              </a:ext>
            </a:extLst>
          </p:cNvPr>
          <p:cNvSpPr txBox="1"/>
          <p:nvPr/>
        </p:nvSpPr>
        <p:spPr>
          <a:xfrm>
            <a:off x="4847571" y="2442140"/>
            <a:ext cx="5309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 0.3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0BF15F-A89B-5E1E-C148-CF74D18B82BD}"/>
              </a:ext>
            </a:extLst>
          </p:cNvPr>
          <p:cNvSpPr txBox="1"/>
          <p:nvPr/>
        </p:nvSpPr>
        <p:spPr>
          <a:xfrm>
            <a:off x="4704282" y="2298169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[s]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EE0D966-9774-A52F-D3DF-DF724A91F707}"/>
              </a:ext>
            </a:extLst>
          </p:cNvPr>
          <p:cNvSpPr txBox="1"/>
          <p:nvPr/>
        </p:nvSpPr>
        <p:spPr>
          <a:xfrm>
            <a:off x="4886383" y="2813827"/>
            <a:ext cx="5342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0.1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9">
            <a:extLst>
              <a:ext uri="{FF2B5EF4-FFF2-40B4-BE49-F238E27FC236}">
                <a16:creationId xmlns:a16="http://schemas.microsoft.com/office/drawing/2014/main" id="{492C3CCC-3A43-472E-C599-11D10B893DAB}"/>
              </a:ext>
            </a:extLst>
          </p:cNvPr>
          <p:cNvSpPr txBox="1"/>
          <p:nvPr/>
        </p:nvSpPr>
        <p:spPr>
          <a:xfrm>
            <a:off x="2699885" y="2191931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9">
            <a:extLst>
              <a:ext uri="{FF2B5EF4-FFF2-40B4-BE49-F238E27FC236}">
                <a16:creationId xmlns:a16="http://schemas.microsoft.com/office/drawing/2014/main" id="{B3355A10-286C-278B-513D-62DBB8674006}"/>
              </a:ext>
            </a:extLst>
          </p:cNvPr>
          <p:cNvSpPr txBox="1"/>
          <p:nvPr/>
        </p:nvSpPr>
        <p:spPr>
          <a:xfrm>
            <a:off x="3051548" y="2207320"/>
            <a:ext cx="173169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Total dt = 8.17 min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24041938-79FE-952E-66F0-B4FCF1D92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074" y="1469931"/>
            <a:ext cx="2571750" cy="123825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1A43543-80D9-A943-086D-0B9DCCBDB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074" y="3030577"/>
            <a:ext cx="2571750" cy="1238250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B8B86519-3A09-817F-22A7-992C58666A3A}"/>
              </a:ext>
            </a:extLst>
          </p:cNvPr>
          <p:cNvSpPr/>
          <p:nvPr/>
        </p:nvSpPr>
        <p:spPr>
          <a:xfrm>
            <a:off x="6935529" y="1821256"/>
            <a:ext cx="172126" cy="203183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FB8783B-5A91-0B06-9237-C834CA3C91E2}"/>
              </a:ext>
            </a:extLst>
          </p:cNvPr>
          <p:cNvCxnSpPr>
            <a:cxnSpLocks/>
          </p:cNvCxnSpPr>
          <p:nvPr/>
        </p:nvCxnSpPr>
        <p:spPr>
          <a:xfrm flipV="1">
            <a:off x="7107655" y="1536700"/>
            <a:ext cx="1446361" cy="2845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38023D4-8929-825C-9823-27F33942C112}"/>
              </a:ext>
            </a:extLst>
          </p:cNvPr>
          <p:cNvCxnSpPr>
            <a:cxnSpLocks/>
          </p:cNvCxnSpPr>
          <p:nvPr/>
        </p:nvCxnSpPr>
        <p:spPr>
          <a:xfrm>
            <a:off x="7107655" y="3853091"/>
            <a:ext cx="1406402" cy="4460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9">
            <a:extLst>
              <a:ext uri="{FF2B5EF4-FFF2-40B4-BE49-F238E27FC236}">
                <a16:creationId xmlns:a16="http://schemas.microsoft.com/office/drawing/2014/main" id="{AC50EA4E-7524-485A-5215-D15A1AF08233}"/>
              </a:ext>
            </a:extLst>
          </p:cNvPr>
          <p:cNvSpPr txBox="1"/>
          <p:nvPr/>
        </p:nvSpPr>
        <p:spPr>
          <a:xfrm>
            <a:off x="5702286" y="1164865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9">
            <a:extLst>
              <a:ext uri="{FF2B5EF4-FFF2-40B4-BE49-F238E27FC236}">
                <a16:creationId xmlns:a16="http://schemas.microsoft.com/office/drawing/2014/main" id="{A858D6B7-117B-14B9-5F26-049C57FCF79E}"/>
              </a:ext>
            </a:extLst>
          </p:cNvPr>
          <p:cNvSpPr txBox="1"/>
          <p:nvPr/>
        </p:nvSpPr>
        <p:spPr>
          <a:xfrm>
            <a:off x="6060984" y="1180495"/>
            <a:ext cx="209422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Feed rate in x direction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文本框 9">
            <a:extLst>
              <a:ext uri="{FF2B5EF4-FFF2-40B4-BE49-F238E27FC236}">
                <a16:creationId xmlns:a16="http://schemas.microsoft.com/office/drawing/2014/main" id="{C015D7CC-A067-28F6-118D-E479F0F3D06F}"/>
              </a:ext>
            </a:extLst>
          </p:cNvPr>
          <p:cNvSpPr txBox="1"/>
          <p:nvPr/>
        </p:nvSpPr>
        <p:spPr>
          <a:xfrm>
            <a:off x="5702878" y="2775439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(c)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文本框 9">
            <a:extLst>
              <a:ext uri="{FF2B5EF4-FFF2-40B4-BE49-F238E27FC236}">
                <a16:creationId xmlns:a16="http://schemas.microsoft.com/office/drawing/2014/main" id="{4503F35F-8297-80C1-262E-7DF99E4566BE}"/>
              </a:ext>
            </a:extLst>
          </p:cNvPr>
          <p:cNvSpPr txBox="1"/>
          <p:nvPr/>
        </p:nvSpPr>
        <p:spPr>
          <a:xfrm>
            <a:off x="6015437" y="2790828"/>
            <a:ext cx="209903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Feed rate in y direction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9">
            <a:extLst>
              <a:ext uri="{FF2B5EF4-FFF2-40B4-BE49-F238E27FC236}">
                <a16:creationId xmlns:a16="http://schemas.microsoft.com/office/drawing/2014/main" id="{2CB2870F-F423-D812-9D31-A37394B72255}"/>
              </a:ext>
            </a:extLst>
          </p:cNvPr>
          <p:cNvSpPr txBox="1"/>
          <p:nvPr/>
        </p:nvSpPr>
        <p:spPr>
          <a:xfrm>
            <a:off x="5683684" y="1935167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文本框 9">
            <a:extLst>
              <a:ext uri="{FF2B5EF4-FFF2-40B4-BE49-F238E27FC236}">
                <a16:creationId xmlns:a16="http://schemas.microsoft.com/office/drawing/2014/main" id="{FC6A83CB-985E-8C70-3EA5-95C6411DBFFF}"/>
              </a:ext>
            </a:extLst>
          </p:cNvPr>
          <p:cNvSpPr txBox="1"/>
          <p:nvPr/>
        </p:nvSpPr>
        <p:spPr>
          <a:xfrm>
            <a:off x="5693543" y="346825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文本框 9">
            <a:extLst>
              <a:ext uri="{FF2B5EF4-FFF2-40B4-BE49-F238E27FC236}">
                <a16:creationId xmlns:a16="http://schemas.microsoft.com/office/drawing/2014/main" id="{78431FB0-731D-EF02-780F-FA6E8F36FC85}"/>
              </a:ext>
            </a:extLst>
          </p:cNvPr>
          <p:cNvSpPr txBox="1"/>
          <p:nvPr/>
        </p:nvSpPr>
        <p:spPr>
          <a:xfrm>
            <a:off x="6424441" y="4115834"/>
            <a:ext cx="11943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Feed rate points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4972BABD-F456-8BB1-CEED-6473ED4A7871}"/>
                  </a:ext>
                </a:extLst>
              </p:cNvPr>
              <p:cNvSpPr txBox="1"/>
              <p:nvPr/>
            </p:nvSpPr>
            <p:spPr>
              <a:xfrm>
                <a:off x="5601040" y="1568487"/>
                <a:ext cx="3674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4972BABD-F456-8BB1-CEED-6473ED4A7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040" y="1568487"/>
                <a:ext cx="367473" cy="184666"/>
              </a:xfrm>
              <a:prstGeom prst="rect">
                <a:avLst/>
              </a:prstGeom>
              <a:blipFill>
                <a:blip r:embed="rId5"/>
                <a:stretch>
                  <a:fillRect l="-5000" r="-1667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0B6760F-E743-8DC4-B884-86A1FB235519}"/>
                  </a:ext>
                </a:extLst>
              </p:cNvPr>
              <p:cNvSpPr txBox="1"/>
              <p:nvPr/>
            </p:nvSpPr>
            <p:spPr>
              <a:xfrm>
                <a:off x="5482874" y="2421216"/>
                <a:ext cx="48288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0B6760F-E743-8DC4-B884-86A1FB235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874" y="2421216"/>
                <a:ext cx="482889" cy="184666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830C4990-D015-1CD3-367F-B315F8F199C8}"/>
                  </a:ext>
                </a:extLst>
              </p:cNvPr>
              <p:cNvSpPr txBox="1"/>
              <p:nvPr/>
            </p:nvSpPr>
            <p:spPr>
              <a:xfrm>
                <a:off x="5615214" y="3135830"/>
                <a:ext cx="367472" cy="196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830C4990-D015-1CD3-367F-B315F8F19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214" y="3135830"/>
                <a:ext cx="367472" cy="196272"/>
              </a:xfrm>
              <a:prstGeom prst="rect">
                <a:avLst/>
              </a:prstGeom>
              <a:blipFill>
                <a:blip r:embed="rId7"/>
                <a:stretch>
                  <a:fillRect l="-3333" r="-1667"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4B7427A-E15D-C1DE-1A60-20960E3E2BF2}"/>
                  </a:ext>
                </a:extLst>
              </p:cNvPr>
              <p:cNvSpPr txBox="1"/>
              <p:nvPr/>
            </p:nvSpPr>
            <p:spPr>
              <a:xfrm>
                <a:off x="5460162" y="3977971"/>
                <a:ext cx="482889" cy="196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4B7427A-E15D-C1DE-1A60-20960E3E2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162" y="3977971"/>
                <a:ext cx="482889" cy="196272"/>
              </a:xfrm>
              <a:prstGeom prst="rect">
                <a:avLst/>
              </a:prstGeom>
              <a:blipFill>
                <a:blip r:embed="rId8"/>
                <a:stretch>
                  <a:fillRect l="-1266" t="-3125" r="-1266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8" name="图片 117">
            <a:extLst>
              <a:ext uri="{FF2B5EF4-FFF2-40B4-BE49-F238E27FC236}">
                <a16:creationId xmlns:a16="http://schemas.microsoft.com/office/drawing/2014/main" id="{B0239F41-7393-4C64-744F-972352BEE6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6438" y="1367632"/>
            <a:ext cx="1905000" cy="1238250"/>
          </a:xfrm>
          <a:prstGeom prst="rect">
            <a:avLst/>
          </a:prstGeom>
        </p:spPr>
      </p:pic>
      <p:pic>
        <p:nvPicPr>
          <p:cNvPr id="120" name="图片 119">
            <a:extLst>
              <a:ext uri="{FF2B5EF4-FFF2-40B4-BE49-F238E27FC236}">
                <a16:creationId xmlns:a16="http://schemas.microsoft.com/office/drawing/2014/main" id="{914419C3-0C4C-BE14-B05C-D0FB4E8B6D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3111" y="3236890"/>
            <a:ext cx="19050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1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 70">
            <a:extLst>
              <a:ext uri="{FF2B5EF4-FFF2-40B4-BE49-F238E27FC236}">
                <a16:creationId xmlns:a16="http://schemas.microsoft.com/office/drawing/2014/main" id="{6E3041F7-C724-6895-B99C-E76D629840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1" r="7776"/>
          <a:stretch/>
        </p:blipFill>
        <p:spPr>
          <a:xfrm>
            <a:off x="4783710" y="4532329"/>
            <a:ext cx="4142194" cy="12382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7B35AE4-D034-DA15-F99E-F52F70A3EA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37" r="17592"/>
          <a:stretch/>
        </p:blipFill>
        <p:spPr>
          <a:xfrm>
            <a:off x="4787900" y="887524"/>
            <a:ext cx="4483100" cy="1238250"/>
          </a:xfrm>
          <a:prstGeom prst="rect">
            <a:avLst/>
          </a:prstGeom>
        </p:spPr>
      </p:pic>
      <p:cxnSp>
        <p:nvCxnSpPr>
          <p:cNvPr id="20" name="直接连接符 90">
            <a:extLst>
              <a:ext uri="{FF2B5EF4-FFF2-40B4-BE49-F238E27FC236}">
                <a16:creationId xmlns:a16="http://schemas.microsoft.com/office/drawing/2014/main" id="{08749228-8272-B425-46C6-03B35A2A8223}"/>
              </a:ext>
            </a:extLst>
          </p:cNvPr>
          <p:cNvCxnSpPr>
            <a:cxnSpLocks/>
          </p:cNvCxnSpPr>
          <p:nvPr/>
        </p:nvCxnSpPr>
        <p:spPr>
          <a:xfrm>
            <a:off x="4620726" y="1946883"/>
            <a:ext cx="2135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91">
            <a:extLst>
              <a:ext uri="{FF2B5EF4-FFF2-40B4-BE49-F238E27FC236}">
                <a16:creationId xmlns:a16="http://schemas.microsoft.com/office/drawing/2014/main" id="{D329D39E-C34E-9F1D-0FA5-989752CC1E67}"/>
              </a:ext>
            </a:extLst>
          </p:cNvPr>
          <p:cNvCxnSpPr>
            <a:cxnSpLocks/>
          </p:cNvCxnSpPr>
          <p:nvPr/>
        </p:nvCxnSpPr>
        <p:spPr>
          <a:xfrm>
            <a:off x="4620726" y="986465"/>
            <a:ext cx="2135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92">
            <a:extLst>
              <a:ext uri="{FF2B5EF4-FFF2-40B4-BE49-F238E27FC236}">
                <a16:creationId xmlns:a16="http://schemas.microsoft.com/office/drawing/2014/main" id="{E0429E4D-8D0B-86EC-F095-F6F3DD0B06F2}"/>
              </a:ext>
            </a:extLst>
          </p:cNvPr>
          <p:cNvCxnSpPr>
            <a:cxnSpLocks/>
          </p:cNvCxnSpPr>
          <p:nvPr/>
        </p:nvCxnSpPr>
        <p:spPr>
          <a:xfrm flipV="1">
            <a:off x="4742038" y="986465"/>
            <a:ext cx="0" cy="960418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9">
            <a:extLst>
              <a:ext uri="{FF2B5EF4-FFF2-40B4-BE49-F238E27FC236}">
                <a16:creationId xmlns:a16="http://schemas.microsoft.com/office/drawing/2014/main" id="{0CAE7ADF-EDEA-2B15-4520-BB7121592D0B}"/>
              </a:ext>
            </a:extLst>
          </p:cNvPr>
          <p:cNvSpPr txBox="1"/>
          <p:nvPr/>
        </p:nvSpPr>
        <p:spPr>
          <a:xfrm rot="16200000">
            <a:off x="4237991" y="1299705"/>
            <a:ext cx="69923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26 mm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直接连接符 87">
            <a:extLst>
              <a:ext uri="{FF2B5EF4-FFF2-40B4-BE49-F238E27FC236}">
                <a16:creationId xmlns:a16="http://schemas.microsoft.com/office/drawing/2014/main" id="{DC591E37-BBEE-6239-158F-C30D38E4FC96}"/>
              </a:ext>
            </a:extLst>
          </p:cNvPr>
          <p:cNvCxnSpPr>
            <a:cxnSpLocks/>
          </p:cNvCxnSpPr>
          <p:nvPr/>
        </p:nvCxnSpPr>
        <p:spPr>
          <a:xfrm>
            <a:off x="8869416" y="1993106"/>
            <a:ext cx="0" cy="2661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88">
            <a:extLst>
              <a:ext uri="{FF2B5EF4-FFF2-40B4-BE49-F238E27FC236}">
                <a16:creationId xmlns:a16="http://schemas.microsoft.com/office/drawing/2014/main" id="{67496A2D-DB4A-F12D-C9A9-29020BD63084}"/>
              </a:ext>
            </a:extLst>
          </p:cNvPr>
          <p:cNvCxnSpPr>
            <a:cxnSpLocks/>
          </p:cNvCxnSpPr>
          <p:nvPr/>
        </p:nvCxnSpPr>
        <p:spPr>
          <a:xfrm>
            <a:off x="4888425" y="2185149"/>
            <a:ext cx="3980991" cy="0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9">
            <a:extLst>
              <a:ext uri="{FF2B5EF4-FFF2-40B4-BE49-F238E27FC236}">
                <a16:creationId xmlns:a16="http://schemas.microsoft.com/office/drawing/2014/main" id="{30AF0601-9F2E-FBDE-D1E9-FD8CFDAF86F5}"/>
              </a:ext>
            </a:extLst>
          </p:cNvPr>
          <p:cNvSpPr txBox="1"/>
          <p:nvPr/>
        </p:nvSpPr>
        <p:spPr>
          <a:xfrm>
            <a:off x="6632023" y="1932291"/>
            <a:ext cx="78418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102 mm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文本框 9">
            <a:extLst>
              <a:ext uri="{FF2B5EF4-FFF2-40B4-BE49-F238E27FC236}">
                <a16:creationId xmlns:a16="http://schemas.microsoft.com/office/drawing/2014/main" id="{942F800B-A1E6-454A-D3C9-5544684BD511}"/>
              </a:ext>
            </a:extLst>
          </p:cNvPr>
          <p:cNvSpPr txBox="1"/>
          <p:nvPr/>
        </p:nvSpPr>
        <p:spPr>
          <a:xfrm>
            <a:off x="4840618" y="578284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文本框 9">
            <a:extLst>
              <a:ext uri="{FF2B5EF4-FFF2-40B4-BE49-F238E27FC236}">
                <a16:creationId xmlns:a16="http://schemas.microsoft.com/office/drawing/2014/main" id="{E72C4332-129B-A069-F18B-7BF3008290C9}"/>
              </a:ext>
            </a:extLst>
          </p:cNvPr>
          <p:cNvSpPr txBox="1"/>
          <p:nvPr/>
        </p:nvSpPr>
        <p:spPr>
          <a:xfrm>
            <a:off x="5875922" y="574803"/>
            <a:ext cx="243201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Total dwell time = 8.17 min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" name="直接连接符 87">
            <a:extLst>
              <a:ext uri="{FF2B5EF4-FFF2-40B4-BE49-F238E27FC236}">
                <a16:creationId xmlns:a16="http://schemas.microsoft.com/office/drawing/2014/main" id="{622FBF94-E105-222D-0746-DBD20328B830}"/>
              </a:ext>
            </a:extLst>
          </p:cNvPr>
          <p:cNvCxnSpPr>
            <a:cxnSpLocks/>
          </p:cNvCxnSpPr>
          <p:nvPr/>
        </p:nvCxnSpPr>
        <p:spPr>
          <a:xfrm>
            <a:off x="4883533" y="1993106"/>
            <a:ext cx="0" cy="2661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9">
            <a:extLst>
              <a:ext uri="{FF2B5EF4-FFF2-40B4-BE49-F238E27FC236}">
                <a16:creationId xmlns:a16="http://schemas.microsoft.com/office/drawing/2014/main" id="{43DC851B-D4D8-059C-FA63-813113634901}"/>
              </a:ext>
            </a:extLst>
          </p:cNvPr>
          <p:cNvSpPr txBox="1"/>
          <p:nvPr/>
        </p:nvSpPr>
        <p:spPr>
          <a:xfrm>
            <a:off x="9086027" y="1725428"/>
            <a:ext cx="5342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-0.1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9">
            <a:extLst>
              <a:ext uri="{FF2B5EF4-FFF2-40B4-BE49-F238E27FC236}">
                <a16:creationId xmlns:a16="http://schemas.microsoft.com/office/drawing/2014/main" id="{69F78140-3A4F-F155-0367-D9A07483A629}"/>
              </a:ext>
            </a:extLst>
          </p:cNvPr>
          <p:cNvSpPr txBox="1"/>
          <p:nvPr/>
        </p:nvSpPr>
        <p:spPr>
          <a:xfrm>
            <a:off x="9025291" y="892198"/>
            <a:ext cx="5309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 0.3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9">
            <a:extLst>
              <a:ext uri="{FF2B5EF4-FFF2-40B4-BE49-F238E27FC236}">
                <a16:creationId xmlns:a16="http://schemas.microsoft.com/office/drawing/2014/main" id="{B5AC3241-672F-E2A3-B962-F3CB3DE63711}"/>
              </a:ext>
            </a:extLst>
          </p:cNvPr>
          <p:cNvSpPr txBox="1"/>
          <p:nvPr/>
        </p:nvSpPr>
        <p:spPr>
          <a:xfrm>
            <a:off x="8882002" y="69597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[s]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86466F6B-D664-23A0-7E17-19FB7129C37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566525" y="2876700"/>
            <a:ext cx="274093" cy="47757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96F37D5-5528-4C45-E875-27879709DDD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566525" y="3354274"/>
            <a:ext cx="274093" cy="53190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223D6763-CC41-B81F-92C6-B2DF619685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44" r="7769"/>
          <a:stretch/>
        </p:blipFill>
        <p:spPr>
          <a:xfrm>
            <a:off x="4834267" y="2745743"/>
            <a:ext cx="4119230" cy="1238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AE7296-872F-73A8-7C14-42F413F72A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03" r="6339"/>
          <a:stretch/>
        </p:blipFill>
        <p:spPr>
          <a:xfrm>
            <a:off x="2990850" y="2782676"/>
            <a:ext cx="1629876" cy="12382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13DC66B-55D2-8801-653B-B2ECE1D29BA1}"/>
              </a:ext>
            </a:extLst>
          </p:cNvPr>
          <p:cNvSpPr/>
          <p:nvPr/>
        </p:nvSpPr>
        <p:spPr>
          <a:xfrm>
            <a:off x="4840618" y="3146198"/>
            <a:ext cx="179058" cy="416152"/>
          </a:xfrm>
          <a:prstGeom prst="rect">
            <a:avLst/>
          </a:prstGeom>
          <a:noFill/>
          <a:ln w="3492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9">
            <a:extLst>
              <a:ext uri="{FF2B5EF4-FFF2-40B4-BE49-F238E27FC236}">
                <a16:creationId xmlns:a16="http://schemas.microsoft.com/office/drawing/2014/main" id="{ACD557B8-06E5-9EE2-451E-BFB2034C8057}"/>
              </a:ext>
            </a:extLst>
          </p:cNvPr>
          <p:cNvSpPr txBox="1"/>
          <p:nvPr/>
        </p:nvSpPr>
        <p:spPr>
          <a:xfrm>
            <a:off x="4741495" y="2407362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文本框 9">
            <a:extLst>
              <a:ext uri="{FF2B5EF4-FFF2-40B4-BE49-F238E27FC236}">
                <a16:creationId xmlns:a16="http://schemas.microsoft.com/office/drawing/2014/main" id="{DAC2A0A3-ABC5-0C22-66CE-5CE4EDE3353E}"/>
              </a:ext>
            </a:extLst>
          </p:cNvPr>
          <p:cNvSpPr txBox="1"/>
          <p:nvPr/>
        </p:nvSpPr>
        <p:spPr>
          <a:xfrm>
            <a:off x="5877883" y="2467556"/>
            <a:ext cx="209422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Feed rate in x direction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9">
            <a:extLst>
              <a:ext uri="{FF2B5EF4-FFF2-40B4-BE49-F238E27FC236}">
                <a16:creationId xmlns:a16="http://schemas.microsoft.com/office/drawing/2014/main" id="{595BC883-332C-A50D-747F-CEED1C51098B}"/>
              </a:ext>
            </a:extLst>
          </p:cNvPr>
          <p:cNvSpPr txBox="1"/>
          <p:nvPr/>
        </p:nvSpPr>
        <p:spPr>
          <a:xfrm>
            <a:off x="6214177" y="3851649"/>
            <a:ext cx="13657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Feed rate points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6E7179E-F963-86F1-C60F-421643F0962E}"/>
                  </a:ext>
                </a:extLst>
              </p:cNvPr>
              <p:cNvSpPr txBox="1"/>
              <p:nvPr/>
            </p:nvSpPr>
            <p:spPr>
              <a:xfrm>
                <a:off x="8423928" y="3913204"/>
                <a:ext cx="6374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8.5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400" i="1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×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zh-CN" altLang="en-US" sz="14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6E7179E-F963-86F1-C60F-421643F09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928" y="3913204"/>
                <a:ext cx="637419" cy="215444"/>
              </a:xfrm>
              <a:prstGeom prst="rect">
                <a:avLst/>
              </a:prstGeom>
              <a:blipFill>
                <a:blip r:embed="rId6"/>
                <a:stretch>
                  <a:fillRect l="-17308" t="-22857" r="-3846" b="-5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98FF1699-B9E1-5448-EAC6-62BF4881DEA9}"/>
              </a:ext>
            </a:extLst>
          </p:cNvPr>
          <p:cNvSpPr txBox="1"/>
          <p:nvPr/>
        </p:nvSpPr>
        <p:spPr>
          <a:xfrm>
            <a:off x="4783711" y="3860882"/>
            <a:ext cx="913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i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文本框 9">
            <a:extLst>
              <a:ext uri="{FF2B5EF4-FFF2-40B4-BE49-F238E27FC236}">
                <a16:creationId xmlns:a16="http://schemas.microsoft.com/office/drawing/2014/main" id="{E9B09D6F-3FA2-89EA-C45A-64DCB9270A87}"/>
              </a:ext>
            </a:extLst>
          </p:cNvPr>
          <p:cNvSpPr txBox="1"/>
          <p:nvPr/>
        </p:nvSpPr>
        <p:spPr>
          <a:xfrm rot="16200000">
            <a:off x="8877193" y="3154532"/>
            <a:ext cx="39946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Vx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A109F23-61A4-D640-3976-A0E3922FB763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4537949" y="4681248"/>
            <a:ext cx="274093" cy="47757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991B17E-8BF4-25BE-0049-49FCFA50C7B2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4537949" y="5158822"/>
            <a:ext cx="274093" cy="53190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655C4458-3D75-041B-5EE3-9C5CE0A8F881}"/>
              </a:ext>
            </a:extLst>
          </p:cNvPr>
          <p:cNvSpPr/>
          <p:nvPr/>
        </p:nvSpPr>
        <p:spPr>
          <a:xfrm>
            <a:off x="4812042" y="4950746"/>
            <a:ext cx="179058" cy="416152"/>
          </a:xfrm>
          <a:prstGeom prst="rect">
            <a:avLst/>
          </a:prstGeom>
          <a:noFill/>
          <a:ln w="3492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文本框 9">
            <a:extLst>
              <a:ext uri="{FF2B5EF4-FFF2-40B4-BE49-F238E27FC236}">
                <a16:creationId xmlns:a16="http://schemas.microsoft.com/office/drawing/2014/main" id="{9CAE6BF4-C848-95E0-959D-7128DC68E754}"/>
              </a:ext>
            </a:extLst>
          </p:cNvPr>
          <p:cNvSpPr txBox="1"/>
          <p:nvPr/>
        </p:nvSpPr>
        <p:spPr>
          <a:xfrm>
            <a:off x="4741494" y="4211910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(c)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文本框 9">
            <a:extLst>
              <a:ext uri="{FF2B5EF4-FFF2-40B4-BE49-F238E27FC236}">
                <a16:creationId xmlns:a16="http://schemas.microsoft.com/office/drawing/2014/main" id="{2C750EE1-9C4F-B454-90F2-5BBB089E418F}"/>
              </a:ext>
            </a:extLst>
          </p:cNvPr>
          <p:cNvSpPr txBox="1"/>
          <p:nvPr/>
        </p:nvSpPr>
        <p:spPr>
          <a:xfrm>
            <a:off x="5875478" y="4301173"/>
            <a:ext cx="209903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Feed rate in y direction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文本框 9">
            <a:extLst>
              <a:ext uri="{FF2B5EF4-FFF2-40B4-BE49-F238E27FC236}">
                <a16:creationId xmlns:a16="http://schemas.microsoft.com/office/drawing/2014/main" id="{5D672574-57D2-473F-5B5F-43DD39AF52BD}"/>
              </a:ext>
            </a:extLst>
          </p:cNvPr>
          <p:cNvSpPr txBox="1"/>
          <p:nvPr/>
        </p:nvSpPr>
        <p:spPr>
          <a:xfrm>
            <a:off x="6214176" y="5656197"/>
            <a:ext cx="13657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Feed rate points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6ECDCB5-1299-2394-08A3-286EAC9F65FC}"/>
                  </a:ext>
                </a:extLst>
              </p:cNvPr>
              <p:cNvSpPr txBox="1"/>
              <p:nvPr/>
            </p:nvSpPr>
            <p:spPr>
              <a:xfrm>
                <a:off x="8423927" y="5717752"/>
                <a:ext cx="6374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8.5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400" i="1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×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zh-CN" altLang="en-US" sz="14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6ECDCB5-1299-2394-08A3-286EAC9F6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927" y="5717752"/>
                <a:ext cx="637419" cy="215444"/>
              </a:xfrm>
              <a:prstGeom prst="rect">
                <a:avLst/>
              </a:prstGeom>
              <a:blipFill>
                <a:blip r:embed="rId6"/>
                <a:stretch>
                  <a:fillRect l="-17308" t="-22857" r="-3846" b="-5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文本框 67">
            <a:extLst>
              <a:ext uri="{FF2B5EF4-FFF2-40B4-BE49-F238E27FC236}">
                <a16:creationId xmlns:a16="http://schemas.microsoft.com/office/drawing/2014/main" id="{08CCC89B-5C13-179E-2373-B9BD0EC42930}"/>
              </a:ext>
            </a:extLst>
          </p:cNvPr>
          <p:cNvSpPr txBox="1"/>
          <p:nvPr/>
        </p:nvSpPr>
        <p:spPr>
          <a:xfrm>
            <a:off x="4783710" y="5665430"/>
            <a:ext cx="913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i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文本框 9">
            <a:extLst>
              <a:ext uri="{FF2B5EF4-FFF2-40B4-BE49-F238E27FC236}">
                <a16:creationId xmlns:a16="http://schemas.microsoft.com/office/drawing/2014/main" id="{7E5BC834-62F2-0FA6-690B-93E8D4033C1C}"/>
              </a:ext>
            </a:extLst>
          </p:cNvPr>
          <p:cNvSpPr txBox="1"/>
          <p:nvPr/>
        </p:nvSpPr>
        <p:spPr>
          <a:xfrm rot="16200000">
            <a:off x="8873986" y="4959080"/>
            <a:ext cx="40588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Vy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A30F5C80-2030-FFA9-C596-0ACF8E57B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1682" y="4565853"/>
            <a:ext cx="1905000" cy="1238250"/>
          </a:xfrm>
          <a:prstGeom prst="rect">
            <a:avLst/>
          </a:prstGeom>
        </p:spPr>
      </p:pic>
      <p:grpSp>
        <p:nvGrpSpPr>
          <p:cNvPr id="88" name="组合 87">
            <a:extLst>
              <a:ext uri="{FF2B5EF4-FFF2-40B4-BE49-F238E27FC236}">
                <a16:creationId xmlns:a16="http://schemas.microsoft.com/office/drawing/2014/main" id="{733D86E4-F35D-8149-FACC-2192AE6ED820}"/>
              </a:ext>
            </a:extLst>
          </p:cNvPr>
          <p:cNvGrpSpPr/>
          <p:nvPr/>
        </p:nvGrpSpPr>
        <p:grpSpPr>
          <a:xfrm>
            <a:off x="3264369" y="4128648"/>
            <a:ext cx="1051470" cy="369356"/>
            <a:chOff x="3156599" y="2143822"/>
            <a:chExt cx="1051470" cy="369356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490B0B6-1EDE-0DEE-53D3-371893C8D6D5}"/>
                </a:ext>
              </a:extLst>
            </p:cNvPr>
            <p:cNvSpPr/>
            <p:nvPr/>
          </p:nvSpPr>
          <p:spPr>
            <a:xfrm>
              <a:off x="3156599" y="2143822"/>
              <a:ext cx="105147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9">
              <a:extLst>
                <a:ext uri="{FF2B5EF4-FFF2-40B4-BE49-F238E27FC236}">
                  <a16:creationId xmlns:a16="http://schemas.microsoft.com/office/drawing/2014/main" id="{4AEE447E-54DA-49A9-FE99-AD5004B32FEB}"/>
                </a:ext>
              </a:extLst>
            </p:cNvPr>
            <p:cNvSpPr txBox="1"/>
            <p:nvPr/>
          </p:nvSpPr>
          <p:spPr>
            <a:xfrm>
              <a:off x="3565569" y="2174647"/>
              <a:ext cx="553036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Const-acc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文本框 9">
              <a:extLst>
                <a:ext uri="{FF2B5EF4-FFF2-40B4-BE49-F238E27FC236}">
                  <a16:creationId xmlns:a16="http://schemas.microsoft.com/office/drawing/2014/main" id="{559D5DC7-4C64-2E06-3A2B-465939AA2F52}"/>
                </a:ext>
              </a:extLst>
            </p:cNvPr>
            <p:cNvSpPr txBox="1"/>
            <p:nvPr/>
          </p:nvSpPr>
          <p:spPr>
            <a:xfrm>
              <a:off x="3571726" y="2343901"/>
              <a:ext cx="221215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PVT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4B3862EA-E903-6A91-23F4-15D65CF9FD07}"/>
                </a:ext>
              </a:extLst>
            </p:cNvPr>
            <p:cNvCxnSpPr>
              <a:cxnSpLocks/>
            </p:cNvCxnSpPr>
            <p:nvPr/>
          </p:nvCxnSpPr>
          <p:spPr>
            <a:xfrm>
              <a:off x="3238500" y="2262536"/>
              <a:ext cx="238125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B46014CE-F44E-8CF9-0FAF-C99AAC9574C2}"/>
                </a:ext>
              </a:extLst>
            </p:cNvPr>
            <p:cNvCxnSpPr>
              <a:cxnSpLocks/>
            </p:cNvCxnSpPr>
            <p:nvPr/>
          </p:nvCxnSpPr>
          <p:spPr>
            <a:xfrm>
              <a:off x="3238500" y="2417827"/>
              <a:ext cx="23812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19941DA8-F51A-D354-1896-690FD6A4F1CA}"/>
              </a:ext>
            </a:extLst>
          </p:cNvPr>
          <p:cNvSpPr txBox="1"/>
          <p:nvPr/>
        </p:nvSpPr>
        <p:spPr>
          <a:xfrm>
            <a:off x="3040443" y="3897815"/>
            <a:ext cx="913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i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8DD0322-2149-7819-B56F-70AA3E05F61A}"/>
              </a:ext>
            </a:extLst>
          </p:cNvPr>
          <p:cNvSpPr txBox="1"/>
          <p:nvPr/>
        </p:nvSpPr>
        <p:spPr>
          <a:xfrm>
            <a:off x="4376710" y="3878809"/>
            <a:ext cx="2741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i="1" dirty="0">
                <a:latin typeface="Calibri" panose="020F0502020204030204" pitchFamily="34" charset="0"/>
                <a:cs typeface="Calibri" panose="020F0502020204030204" pitchFamily="34" charset="0"/>
              </a:rPr>
              <a:t>150</a:t>
            </a:r>
            <a:endParaRPr lang="zh-CN" alt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文本框 9">
            <a:extLst>
              <a:ext uri="{FF2B5EF4-FFF2-40B4-BE49-F238E27FC236}">
                <a16:creationId xmlns:a16="http://schemas.microsoft.com/office/drawing/2014/main" id="{5FE6CF38-6067-71BE-C4F5-07472BEA1A64}"/>
              </a:ext>
            </a:extLst>
          </p:cNvPr>
          <p:cNvSpPr txBox="1"/>
          <p:nvPr/>
        </p:nvSpPr>
        <p:spPr>
          <a:xfrm rot="16200000">
            <a:off x="2667684" y="3251213"/>
            <a:ext cx="39946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Vx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51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96</Words>
  <Application>Microsoft Office PowerPoint</Application>
  <PresentationFormat>宽屏</PresentationFormat>
  <Paragraphs>40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KE .</cp:lastModifiedBy>
  <cp:revision>1</cp:revision>
  <dcterms:created xsi:type="dcterms:W3CDTF">2022-09-02T11:12:20Z</dcterms:created>
  <dcterms:modified xsi:type="dcterms:W3CDTF">2022-09-02T14:57:30Z</dcterms:modified>
</cp:coreProperties>
</file>