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69" r:id="rId2"/>
    <p:sldId id="266" r:id="rId3"/>
    <p:sldId id="265" r:id="rId4"/>
    <p:sldId id="264" r:id="rId5"/>
    <p:sldId id="262" r:id="rId6"/>
  </p:sldIdLst>
  <p:sldSz cx="7315200" cy="4206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A16"/>
    <a:srgbClr val="230DC9"/>
    <a:srgbClr val="0072BD"/>
    <a:srgbClr val="FF5757"/>
    <a:srgbClr val="FF7979"/>
    <a:srgbClr val="D95319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9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96C6B-37AA-4A19-8F43-BC692954C09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36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FA51-D998-462E-A396-8DD0F2EB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435143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870288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1305432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740576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217572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2610863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3046007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3481150" algn="l" defTabSz="87028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1143000"/>
            <a:ext cx="5365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FA51-D998-462E-A396-8DD0F2EBA8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8486"/>
            <a:ext cx="5486400" cy="146461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584"/>
            <a:ext cx="5486400" cy="101568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23977"/>
            <a:ext cx="1577340" cy="3565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3977"/>
            <a:ext cx="4640580" cy="35651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4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48798"/>
            <a:ext cx="6309360" cy="1749943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815296"/>
            <a:ext cx="6309360" cy="92025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19885"/>
            <a:ext cx="310896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119885"/>
            <a:ext cx="3108960" cy="2669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7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23977"/>
            <a:ext cx="6309360" cy="8131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31269"/>
            <a:ext cx="3094672" cy="50540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36678"/>
            <a:ext cx="3094672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31269"/>
            <a:ext cx="3109913" cy="50540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36678"/>
            <a:ext cx="3109913" cy="2260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9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0458"/>
            <a:ext cx="2359342" cy="98160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05712"/>
            <a:ext cx="3703320" cy="298960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62062"/>
            <a:ext cx="2359342" cy="233812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9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0458"/>
            <a:ext cx="2359342" cy="981604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05712"/>
            <a:ext cx="3703320" cy="298960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62062"/>
            <a:ext cx="2359342" cy="233812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1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23977"/>
            <a:ext cx="6309360" cy="81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119885"/>
            <a:ext cx="6309360" cy="266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99150"/>
            <a:ext cx="164592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99150"/>
            <a:ext cx="246888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99150"/>
            <a:ext cx="1645920" cy="22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4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B66E575-8518-5359-EC21-6ED2FB510F67}"/>
              </a:ext>
            </a:extLst>
          </p:cNvPr>
          <p:cNvGrpSpPr/>
          <p:nvPr/>
        </p:nvGrpSpPr>
        <p:grpSpPr>
          <a:xfrm>
            <a:off x="-125944" y="-29851"/>
            <a:ext cx="7554767" cy="4241858"/>
            <a:chOff x="361736" y="76829"/>
            <a:chExt cx="7554767" cy="4241858"/>
          </a:xfrm>
        </p:grpSpPr>
        <p:pic>
          <p:nvPicPr>
            <p:cNvPr id="239" name="图片 12">
              <a:extLst>
                <a:ext uri="{FF2B5EF4-FFF2-40B4-BE49-F238E27FC236}">
                  <a16:creationId xmlns:a16="http://schemas.microsoft.com/office/drawing/2014/main" id="{0D5E4CDA-1188-03B9-0DDF-1AA78DDD5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22" t="5389" r="7306" b="8959"/>
            <a:stretch/>
          </p:blipFill>
          <p:spPr>
            <a:xfrm>
              <a:off x="600401" y="409111"/>
              <a:ext cx="3104071" cy="3752794"/>
            </a:xfrm>
            <a:prstGeom prst="rect">
              <a:avLst/>
            </a:prstGeom>
          </p:spPr>
        </p:pic>
        <p:cxnSp>
          <p:nvCxnSpPr>
            <p:cNvPr id="240" name="直接连接符 6">
              <a:extLst>
                <a:ext uri="{FF2B5EF4-FFF2-40B4-BE49-F238E27FC236}">
                  <a16:creationId xmlns:a16="http://schemas.microsoft.com/office/drawing/2014/main" id="{79ABAD52-2D0A-ACA5-D921-D4A611B50268}"/>
                </a:ext>
              </a:extLst>
            </p:cNvPr>
            <p:cNvCxnSpPr>
              <a:cxnSpLocks/>
            </p:cNvCxnSpPr>
            <p:nvPr/>
          </p:nvCxnSpPr>
          <p:spPr>
            <a:xfrm>
              <a:off x="1278105" y="492931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7">
              <a:extLst>
                <a:ext uri="{FF2B5EF4-FFF2-40B4-BE49-F238E27FC236}">
                  <a16:creationId xmlns:a16="http://schemas.microsoft.com/office/drawing/2014/main" id="{AA4613DC-F19D-F43C-6086-54941E33021A}"/>
                </a:ext>
              </a:extLst>
            </p:cNvPr>
            <p:cNvCxnSpPr>
              <a:cxnSpLocks/>
            </p:cNvCxnSpPr>
            <p:nvPr/>
          </p:nvCxnSpPr>
          <p:spPr>
            <a:xfrm>
              <a:off x="2549058" y="493567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文本框 9">
              <a:extLst>
                <a:ext uri="{FF2B5EF4-FFF2-40B4-BE49-F238E27FC236}">
                  <a16:creationId xmlns:a16="http://schemas.microsoft.com/office/drawing/2014/main" id="{1E86AFC7-C194-2B7C-00D8-F47C5A5B44F3}"/>
                </a:ext>
              </a:extLst>
            </p:cNvPr>
            <p:cNvSpPr txBox="1"/>
            <p:nvPr/>
          </p:nvSpPr>
          <p:spPr>
            <a:xfrm>
              <a:off x="995491" y="89529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本框 25">
                  <a:extLst>
                    <a:ext uri="{FF2B5EF4-FFF2-40B4-BE49-F238E27FC236}">
                      <a16:creationId xmlns:a16="http://schemas.microsoft.com/office/drawing/2014/main" id="{368558EC-A571-B3AC-4E84-0A5EA152ED4F}"/>
                    </a:ext>
                  </a:extLst>
                </p:cNvPr>
                <p:cNvSpPr txBox="1"/>
                <p:nvPr/>
              </p:nvSpPr>
              <p:spPr>
                <a:xfrm>
                  <a:off x="367064" y="2782614"/>
                  <a:ext cx="3948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3" name="文本框 25">
                  <a:extLst>
                    <a:ext uri="{FF2B5EF4-FFF2-40B4-BE49-F238E27FC236}">
                      <a16:creationId xmlns:a16="http://schemas.microsoft.com/office/drawing/2014/main" id="{368558EC-A571-B3AC-4E84-0A5EA152E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64" y="2782614"/>
                  <a:ext cx="394852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本框 26">
                  <a:extLst>
                    <a:ext uri="{FF2B5EF4-FFF2-40B4-BE49-F238E27FC236}">
                      <a16:creationId xmlns:a16="http://schemas.microsoft.com/office/drawing/2014/main" id="{EAD71121-5D47-4CD0-940F-96354C47CE8A}"/>
                    </a:ext>
                  </a:extLst>
                </p:cNvPr>
                <p:cNvSpPr txBox="1"/>
                <p:nvPr/>
              </p:nvSpPr>
              <p:spPr>
                <a:xfrm>
                  <a:off x="361736" y="1543225"/>
                  <a:ext cx="3942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4" name="文本框 26">
                  <a:extLst>
                    <a:ext uri="{FF2B5EF4-FFF2-40B4-BE49-F238E27FC236}">
                      <a16:creationId xmlns:a16="http://schemas.microsoft.com/office/drawing/2014/main" id="{EAD71121-5D47-4CD0-940F-96354C47C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36" y="1543225"/>
                  <a:ext cx="39427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文本框 27">
                  <a:extLst>
                    <a:ext uri="{FF2B5EF4-FFF2-40B4-BE49-F238E27FC236}">
                      <a16:creationId xmlns:a16="http://schemas.microsoft.com/office/drawing/2014/main" id="{841C131B-A892-0348-1D56-CE8B258A836E}"/>
                    </a:ext>
                  </a:extLst>
                </p:cNvPr>
                <p:cNvSpPr txBox="1"/>
                <p:nvPr/>
              </p:nvSpPr>
              <p:spPr>
                <a:xfrm>
                  <a:off x="408873" y="276241"/>
                  <a:ext cx="347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5" name="文本框 27">
                  <a:extLst>
                    <a:ext uri="{FF2B5EF4-FFF2-40B4-BE49-F238E27FC236}">
                      <a16:creationId xmlns:a16="http://schemas.microsoft.com/office/drawing/2014/main" id="{841C131B-A892-0348-1D56-CE8B258A8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73" y="276241"/>
                  <a:ext cx="34746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文本框 9">
              <a:extLst>
                <a:ext uri="{FF2B5EF4-FFF2-40B4-BE49-F238E27FC236}">
                  <a16:creationId xmlns:a16="http://schemas.microsoft.com/office/drawing/2014/main" id="{B58684F3-8E69-42E9-AD2D-2CD5A6D9EDB0}"/>
                </a:ext>
              </a:extLst>
            </p:cNvPr>
            <p:cNvSpPr txBox="1"/>
            <p:nvPr/>
          </p:nvSpPr>
          <p:spPr>
            <a:xfrm>
              <a:off x="612230" y="76829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47" name="文本框 35">
              <a:extLst>
                <a:ext uri="{FF2B5EF4-FFF2-40B4-BE49-F238E27FC236}">
                  <a16:creationId xmlns:a16="http://schemas.microsoft.com/office/drawing/2014/main" id="{4A5D23A4-DCFD-97DE-84CB-0DEFAEF78AC0}"/>
                </a:ext>
              </a:extLst>
            </p:cNvPr>
            <p:cNvSpPr txBox="1"/>
            <p:nvPr/>
          </p:nvSpPr>
          <p:spPr>
            <a:xfrm>
              <a:off x="409683" y="213161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文本框 45">
                  <a:extLst>
                    <a:ext uri="{FF2B5EF4-FFF2-40B4-BE49-F238E27FC236}">
                      <a16:creationId xmlns:a16="http://schemas.microsoft.com/office/drawing/2014/main" id="{5EB5FCB7-90C3-27FF-9843-28A4E7FEC728}"/>
                    </a:ext>
                  </a:extLst>
                </p:cNvPr>
                <p:cNvSpPr txBox="1"/>
                <p:nvPr/>
              </p:nvSpPr>
              <p:spPr>
                <a:xfrm>
                  <a:off x="1324892" y="1025224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48" name="文本框 45">
                  <a:extLst>
                    <a:ext uri="{FF2B5EF4-FFF2-40B4-BE49-F238E27FC236}">
                      <a16:creationId xmlns:a16="http://schemas.microsoft.com/office/drawing/2014/main" id="{5EB5FCB7-90C3-27FF-9843-28A4E7FEC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892" y="1025224"/>
                  <a:ext cx="201787" cy="222369"/>
                </a:xfrm>
                <a:prstGeom prst="rect">
                  <a:avLst/>
                </a:prstGeom>
                <a:blipFill>
                  <a:blip r:embed="rId7"/>
                  <a:stretch>
                    <a:fillRect l="-21212" r="-60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文本框 159">
                  <a:extLst>
                    <a:ext uri="{FF2B5EF4-FFF2-40B4-BE49-F238E27FC236}">
                      <a16:creationId xmlns:a16="http://schemas.microsoft.com/office/drawing/2014/main" id="{93FA342B-9848-4D15-1EB4-491B2238C9A0}"/>
                    </a:ext>
                  </a:extLst>
                </p:cNvPr>
                <p:cNvSpPr txBox="1"/>
                <p:nvPr/>
              </p:nvSpPr>
              <p:spPr>
                <a:xfrm>
                  <a:off x="3684691" y="3892939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i="1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9" name="文本框 159">
                  <a:extLst>
                    <a:ext uri="{FF2B5EF4-FFF2-40B4-BE49-F238E27FC236}">
                      <a16:creationId xmlns:a16="http://schemas.microsoft.com/office/drawing/2014/main" id="{93FA342B-9848-4D15-1EB4-491B2238C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691" y="3892939"/>
                  <a:ext cx="317908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文本框 1">
                  <a:extLst>
                    <a:ext uri="{FF2B5EF4-FFF2-40B4-BE49-F238E27FC236}">
                      <a16:creationId xmlns:a16="http://schemas.microsoft.com/office/drawing/2014/main" id="{E2F7250B-62CF-52C5-DA7B-02F1BCFA49D0}"/>
                    </a:ext>
                  </a:extLst>
                </p:cNvPr>
                <p:cNvSpPr txBox="1"/>
                <p:nvPr/>
              </p:nvSpPr>
              <p:spPr>
                <a:xfrm>
                  <a:off x="2298975" y="525642"/>
                  <a:ext cx="371705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0" name="文本框 1">
                  <a:extLst>
                    <a:ext uri="{FF2B5EF4-FFF2-40B4-BE49-F238E27FC236}">
                      <a16:creationId xmlns:a16="http://schemas.microsoft.com/office/drawing/2014/main" id="{E2F7250B-62CF-52C5-DA7B-02F1BCFA4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75" y="525642"/>
                  <a:ext cx="371705" cy="222369"/>
                </a:xfrm>
                <a:prstGeom prst="rect">
                  <a:avLst/>
                </a:prstGeom>
                <a:blipFill>
                  <a:blip r:embed="rId9"/>
                  <a:stretch>
                    <a:fillRect l="-9836" r="-32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文本框 13">
                  <a:extLst>
                    <a:ext uri="{FF2B5EF4-FFF2-40B4-BE49-F238E27FC236}">
                      <a16:creationId xmlns:a16="http://schemas.microsoft.com/office/drawing/2014/main" id="{2C3A8BAE-100C-014E-8618-141BFDD1A4A8}"/>
                    </a:ext>
                  </a:extLst>
                </p:cNvPr>
                <p:cNvSpPr txBox="1"/>
                <p:nvPr/>
              </p:nvSpPr>
              <p:spPr>
                <a:xfrm>
                  <a:off x="2604445" y="3736732"/>
                  <a:ext cx="372153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1" name="文本框 13">
                  <a:extLst>
                    <a:ext uri="{FF2B5EF4-FFF2-40B4-BE49-F238E27FC236}">
                      <a16:creationId xmlns:a16="http://schemas.microsoft.com/office/drawing/2014/main" id="{2C3A8BAE-100C-014E-8618-141BFDD1A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445" y="3736732"/>
                  <a:ext cx="372153" cy="222369"/>
                </a:xfrm>
                <a:prstGeom prst="rect">
                  <a:avLst/>
                </a:prstGeom>
                <a:blipFill>
                  <a:blip r:embed="rId10"/>
                  <a:stretch>
                    <a:fillRect l="-6557"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文本框 15">
                  <a:extLst>
                    <a:ext uri="{FF2B5EF4-FFF2-40B4-BE49-F238E27FC236}">
                      <a16:creationId xmlns:a16="http://schemas.microsoft.com/office/drawing/2014/main" id="{5788C2CB-9270-37A1-16E3-002015E38C3D}"/>
                    </a:ext>
                  </a:extLst>
                </p:cNvPr>
                <p:cNvSpPr txBox="1"/>
                <p:nvPr/>
              </p:nvSpPr>
              <p:spPr>
                <a:xfrm>
                  <a:off x="1290544" y="2932229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2" name="文本框 15">
                  <a:extLst>
                    <a:ext uri="{FF2B5EF4-FFF2-40B4-BE49-F238E27FC236}">
                      <a16:creationId xmlns:a16="http://schemas.microsoft.com/office/drawing/2014/main" id="{5788C2CB-9270-37A1-16E3-002015E38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44" y="2932229"/>
                  <a:ext cx="201787" cy="222369"/>
                </a:xfrm>
                <a:prstGeom prst="rect">
                  <a:avLst/>
                </a:prstGeom>
                <a:blipFill>
                  <a:blip r:embed="rId11"/>
                  <a:stretch>
                    <a:fillRect l="-15152" r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文本框 16">
                  <a:extLst>
                    <a:ext uri="{FF2B5EF4-FFF2-40B4-BE49-F238E27FC236}">
                      <a16:creationId xmlns:a16="http://schemas.microsoft.com/office/drawing/2014/main" id="{0EC5AFB7-2D2E-8B86-0F29-A05499030446}"/>
                    </a:ext>
                  </a:extLst>
                </p:cNvPr>
                <p:cNvSpPr txBox="1"/>
                <p:nvPr/>
              </p:nvSpPr>
              <p:spPr>
                <a:xfrm>
                  <a:off x="1283676" y="1983864"/>
                  <a:ext cx="206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3" name="文本框 16">
                  <a:extLst>
                    <a:ext uri="{FF2B5EF4-FFF2-40B4-BE49-F238E27FC236}">
                      <a16:creationId xmlns:a16="http://schemas.microsoft.com/office/drawing/2014/main" id="{0EC5AFB7-2D2E-8B86-0F29-A05499030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676" y="1983864"/>
                  <a:ext cx="206787" cy="222369"/>
                </a:xfrm>
                <a:prstGeom prst="rect">
                  <a:avLst/>
                </a:prstGeom>
                <a:blipFill>
                  <a:blip r:embed="rId12"/>
                  <a:stretch>
                    <a:fillRect l="-15152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文本框 17">
                  <a:extLst>
                    <a:ext uri="{FF2B5EF4-FFF2-40B4-BE49-F238E27FC236}">
                      <a16:creationId xmlns:a16="http://schemas.microsoft.com/office/drawing/2014/main" id="{AF6FB51F-85B0-BE85-0353-C205B7365B90}"/>
                    </a:ext>
                  </a:extLst>
                </p:cNvPr>
                <p:cNvSpPr txBox="1"/>
                <p:nvPr/>
              </p:nvSpPr>
              <p:spPr>
                <a:xfrm>
                  <a:off x="2289715" y="1830774"/>
                  <a:ext cx="3767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4" name="文本框 17">
                  <a:extLst>
                    <a:ext uri="{FF2B5EF4-FFF2-40B4-BE49-F238E27FC236}">
                      <a16:creationId xmlns:a16="http://schemas.microsoft.com/office/drawing/2014/main" id="{AF6FB51F-85B0-BE85-0353-C205B7365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715" y="1830774"/>
                  <a:ext cx="376706" cy="222369"/>
                </a:xfrm>
                <a:prstGeom prst="rect">
                  <a:avLst/>
                </a:prstGeom>
                <a:blipFill>
                  <a:blip r:embed="rId13"/>
                  <a:stretch>
                    <a:fillRect l="-6557" r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矩形 22">
              <a:extLst>
                <a:ext uri="{FF2B5EF4-FFF2-40B4-BE49-F238E27FC236}">
                  <a16:creationId xmlns:a16="http://schemas.microsoft.com/office/drawing/2014/main" id="{A7699400-CD54-EC72-35E8-F8D1EAA1E478}"/>
                </a:ext>
              </a:extLst>
            </p:cNvPr>
            <p:cNvSpPr/>
            <p:nvPr/>
          </p:nvSpPr>
          <p:spPr>
            <a:xfrm>
              <a:off x="2556842" y="498646"/>
              <a:ext cx="1065383" cy="3591010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2"/>
                  </a:solidFill>
                </a:rPr>
                <a:t>Overshoot</a:t>
              </a: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4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accent2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accent2"/>
                </a:solidFill>
              </a:endParaRPr>
            </a:p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56" name="文本框 41">
              <a:extLst>
                <a:ext uri="{FF2B5EF4-FFF2-40B4-BE49-F238E27FC236}">
                  <a16:creationId xmlns:a16="http://schemas.microsoft.com/office/drawing/2014/main" id="{225AF72A-1C0B-3CBD-7292-07AC6C2CD65D}"/>
                </a:ext>
              </a:extLst>
            </p:cNvPr>
            <p:cNvSpPr txBox="1"/>
            <p:nvPr/>
          </p:nvSpPr>
          <p:spPr>
            <a:xfrm>
              <a:off x="408873" y="342022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57" name="文本框 44">
              <a:extLst>
                <a:ext uri="{FF2B5EF4-FFF2-40B4-BE49-F238E27FC236}">
                  <a16:creationId xmlns:a16="http://schemas.microsoft.com/office/drawing/2014/main" id="{A17C5D59-BC99-F4FA-837F-8A69255B79FD}"/>
                </a:ext>
              </a:extLst>
            </p:cNvPr>
            <p:cNvSpPr txBox="1"/>
            <p:nvPr/>
          </p:nvSpPr>
          <p:spPr>
            <a:xfrm>
              <a:off x="400400" y="130482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文本框 15">
                  <a:extLst>
                    <a:ext uri="{FF2B5EF4-FFF2-40B4-BE49-F238E27FC236}">
                      <a16:creationId xmlns:a16="http://schemas.microsoft.com/office/drawing/2014/main" id="{0DB3FC8A-7FFD-9F22-6DAD-A32CC33FFC7A}"/>
                    </a:ext>
                  </a:extLst>
                </p:cNvPr>
                <p:cNvSpPr txBox="1"/>
                <p:nvPr/>
              </p:nvSpPr>
              <p:spPr>
                <a:xfrm>
                  <a:off x="1221205" y="4096318"/>
                  <a:ext cx="1790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8" name="文本框 15">
                  <a:extLst>
                    <a:ext uri="{FF2B5EF4-FFF2-40B4-BE49-F238E27FC236}">
                      <a16:creationId xmlns:a16="http://schemas.microsoft.com/office/drawing/2014/main" id="{0DB3FC8A-7FFD-9F22-6DAD-A32CC33FF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205" y="4096318"/>
                  <a:ext cx="179087" cy="22236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3333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文本框 15">
                  <a:extLst>
                    <a:ext uri="{FF2B5EF4-FFF2-40B4-BE49-F238E27FC236}">
                      <a16:creationId xmlns:a16="http://schemas.microsoft.com/office/drawing/2014/main" id="{948EAB84-4EFF-64EC-9363-4BCA1E472DA2}"/>
                    </a:ext>
                  </a:extLst>
                </p:cNvPr>
                <p:cNvSpPr txBox="1"/>
                <p:nvPr/>
              </p:nvSpPr>
              <p:spPr>
                <a:xfrm>
                  <a:off x="2452668" y="4096318"/>
                  <a:ext cx="3490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59" name="文本框 15">
                  <a:extLst>
                    <a:ext uri="{FF2B5EF4-FFF2-40B4-BE49-F238E27FC236}">
                      <a16:creationId xmlns:a16="http://schemas.microsoft.com/office/drawing/2014/main" id="{948EAB84-4EFF-64EC-9363-4BCA1E472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668" y="4096318"/>
                  <a:ext cx="349006" cy="222369"/>
                </a:xfrm>
                <a:prstGeom prst="rect">
                  <a:avLst/>
                </a:prstGeom>
                <a:blipFill>
                  <a:blip r:embed="rId15"/>
                  <a:stretch>
                    <a:fillRect l="-10345" r="-1724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51BC677-2373-4ED4-F0B7-81393F84B324}"/>
                </a:ext>
              </a:extLst>
            </p:cNvPr>
            <p:cNvCxnSpPr>
              <a:cxnSpLocks/>
            </p:cNvCxnSpPr>
            <p:nvPr/>
          </p:nvCxnSpPr>
          <p:spPr>
            <a:xfrm>
              <a:off x="660847" y="4075774"/>
              <a:ext cx="31170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4008C384-3AD8-DEF1-5F01-2629423DE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18" y="1645336"/>
              <a:ext cx="0" cy="11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DE5F6933-2E37-0071-C35E-9B3F0CCCE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863" y="2970329"/>
              <a:ext cx="0" cy="1106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E956BE1-8BFC-370A-AD00-0A2EDEBE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18" y="339523"/>
              <a:ext cx="0" cy="1106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图片 33">
              <a:extLst>
                <a:ext uri="{FF2B5EF4-FFF2-40B4-BE49-F238E27FC236}">
                  <a16:creationId xmlns:a16="http://schemas.microsoft.com/office/drawing/2014/main" id="{C2C4126C-B0D1-4C25-4509-818FF9F4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0470" t="5406" r="6895" b="9173"/>
            <a:stretch/>
          </p:blipFill>
          <p:spPr>
            <a:xfrm>
              <a:off x="4486564" y="409111"/>
              <a:ext cx="3139783" cy="3752794"/>
            </a:xfrm>
            <a:prstGeom prst="rect">
              <a:avLst/>
            </a:prstGeom>
          </p:spPr>
        </p:pic>
        <p:cxnSp>
          <p:nvCxnSpPr>
            <p:cNvPr id="265" name="直接连接符 3">
              <a:extLst>
                <a:ext uri="{FF2B5EF4-FFF2-40B4-BE49-F238E27FC236}">
                  <a16:creationId xmlns:a16="http://schemas.microsoft.com/office/drawing/2014/main" id="{1EE0E5C4-9D9B-0AC9-65F9-C6B022ED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765" y="486872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5">
              <a:extLst>
                <a:ext uri="{FF2B5EF4-FFF2-40B4-BE49-F238E27FC236}">
                  <a16:creationId xmlns:a16="http://schemas.microsoft.com/office/drawing/2014/main" id="{FCF30E9A-F736-F6F0-E13C-2B35490703A6}"/>
                </a:ext>
              </a:extLst>
            </p:cNvPr>
            <p:cNvCxnSpPr>
              <a:cxnSpLocks/>
            </p:cNvCxnSpPr>
            <p:nvPr/>
          </p:nvCxnSpPr>
          <p:spPr>
            <a:xfrm>
              <a:off x="6482828" y="486872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文本框 9">
              <a:extLst>
                <a:ext uri="{FF2B5EF4-FFF2-40B4-BE49-F238E27FC236}">
                  <a16:creationId xmlns:a16="http://schemas.microsoft.com/office/drawing/2014/main" id="{E6B7A0B6-A596-BE37-B867-95795CAC8154}"/>
                </a:ext>
              </a:extLst>
            </p:cNvPr>
            <p:cNvSpPr txBox="1"/>
            <p:nvPr/>
          </p:nvSpPr>
          <p:spPr>
            <a:xfrm>
              <a:off x="5624030" y="82303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68" name="文本框 9">
              <a:extLst>
                <a:ext uri="{FF2B5EF4-FFF2-40B4-BE49-F238E27FC236}">
                  <a16:creationId xmlns:a16="http://schemas.microsoft.com/office/drawing/2014/main" id="{DB9934D9-CC6D-42CC-5545-6AA7B9634E5A}"/>
                </a:ext>
              </a:extLst>
            </p:cNvPr>
            <p:cNvSpPr txBox="1"/>
            <p:nvPr/>
          </p:nvSpPr>
          <p:spPr>
            <a:xfrm>
              <a:off x="4498689" y="82303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69" name="文本框 37">
              <a:extLst>
                <a:ext uri="{FF2B5EF4-FFF2-40B4-BE49-F238E27FC236}">
                  <a16:creationId xmlns:a16="http://schemas.microsoft.com/office/drawing/2014/main" id="{9CB1B814-2797-FE11-1C1B-8309A8D8371A}"/>
                </a:ext>
              </a:extLst>
            </p:cNvPr>
            <p:cNvSpPr txBox="1"/>
            <p:nvPr/>
          </p:nvSpPr>
          <p:spPr>
            <a:xfrm>
              <a:off x="4328568" y="211524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文本框 2">
                  <a:extLst>
                    <a:ext uri="{FF2B5EF4-FFF2-40B4-BE49-F238E27FC236}">
                      <a16:creationId xmlns:a16="http://schemas.microsoft.com/office/drawing/2014/main" id="{CF459F8C-34A2-9B69-E25C-C1797D6D4478}"/>
                    </a:ext>
                  </a:extLst>
                </p:cNvPr>
                <p:cNvSpPr txBox="1"/>
                <p:nvPr/>
              </p:nvSpPr>
              <p:spPr>
                <a:xfrm>
                  <a:off x="5248662" y="993083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0" name="文本框 2">
                  <a:extLst>
                    <a:ext uri="{FF2B5EF4-FFF2-40B4-BE49-F238E27FC236}">
                      <a16:creationId xmlns:a16="http://schemas.microsoft.com/office/drawing/2014/main" id="{CF459F8C-34A2-9B69-E25C-C1797D6D4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662" y="993083"/>
                  <a:ext cx="201787" cy="222369"/>
                </a:xfrm>
                <a:prstGeom prst="rect">
                  <a:avLst/>
                </a:prstGeom>
                <a:blipFill>
                  <a:blip r:embed="rId17"/>
                  <a:stretch>
                    <a:fillRect l="-21212" r="-6061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本框 9">
                  <a:extLst>
                    <a:ext uri="{FF2B5EF4-FFF2-40B4-BE49-F238E27FC236}">
                      <a16:creationId xmlns:a16="http://schemas.microsoft.com/office/drawing/2014/main" id="{AEA95399-9B37-EBB9-8875-B0D013DB77BE}"/>
                    </a:ext>
                  </a:extLst>
                </p:cNvPr>
                <p:cNvSpPr txBox="1"/>
                <p:nvPr/>
              </p:nvSpPr>
              <p:spPr>
                <a:xfrm>
                  <a:off x="6222745" y="493501"/>
                  <a:ext cx="371705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1" name="文本框 9">
                  <a:extLst>
                    <a:ext uri="{FF2B5EF4-FFF2-40B4-BE49-F238E27FC236}">
                      <a16:creationId xmlns:a16="http://schemas.microsoft.com/office/drawing/2014/main" id="{AEA95399-9B37-EBB9-8875-B0D013DB7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745" y="493501"/>
                  <a:ext cx="371705" cy="222369"/>
                </a:xfrm>
                <a:prstGeom prst="rect">
                  <a:avLst/>
                </a:prstGeom>
                <a:blipFill>
                  <a:blip r:embed="rId18"/>
                  <a:stretch>
                    <a:fillRect l="-11475" r="-3279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10">
                  <a:extLst>
                    <a:ext uri="{FF2B5EF4-FFF2-40B4-BE49-F238E27FC236}">
                      <a16:creationId xmlns:a16="http://schemas.microsoft.com/office/drawing/2014/main" id="{E1675C22-E8BB-C465-7B4F-3B18C02A1268}"/>
                    </a:ext>
                  </a:extLst>
                </p:cNvPr>
                <p:cNvSpPr txBox="1"/>
                <p:nvPr/>
              </p:nvSpPr>
              <p:spPr>
                <a:xfrm>
                  <a:off x="5208945" y="2946792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2" name="文本框 10">
                  <a:extLst>
                    <a:ext uri="{FF2B5EF4-FFF2-40B4-BE49-F238E27FC236}">
                      <a16:creationId xmlns:a16="http://schemas.microsoft.com/office/drawing/2014/main" id="{E1675C22-E8BB-C465-7B4F-3B18C02A1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945" y="2946792"/>
                  <a:ext cx="201787" cy="222369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文本框 11">
                  <a:extLst>
                    <a:ext uri="{FF2B5EF4-FFF2-40B4-BE49-F238E27FC236}">
                      <a16:creationId xmlns:a16="http://schemas.microsoft.com/office/drawing/2014/main" id="{3FD96FB1-0F73-4C5A-AFF3-812BDAD14710}"/>
                    </a:ext>
                  </a:extLst>
                </p:cNvPr>
                <p:cNvSpPr txBox="1"/>
                <p:nvPr/>
              </p:nvSpPr>
              <p:spPr>
                <a:xfrm>
                  <a:off x="6378409" y="3593517"/>
                  <a:ext cx="372153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3" name="文本框 11">
                  <a:extLst>
                    <a:ext uri="{FF2B5EF4-FFF2-40B4-BE49-F238E27FC236}">
                      <a16:creationId xmlns:a16="http://schemas.microsoft.com/office/drawing/2014/main" id="{3FD96FB1-0F73-4C5A-AFF3-812BDAD14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409" y="3593517"/>
                  <a:ext cx="372153" cy="222369"/>
                </a:xfrm>
                <a:prstGeom prst="rect">
                  <a:avLst/>
                </a:prstGeom>
                <a:blipFill>
                  <a:blip r:embed="rId19"/>
                  <a:stretch>
                    <a:fillRect l="-6557"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本框 18">
                  <a:extLst>
                    <a:ext uri="{FF2B5EF4-FFF2-40B4-BE49-F238E27FC236}">
                      <a16:creationId xmlns:a16="http://schemas.microsoft.com/office/drawing/2014/main" id="{83933026-CD92-22DE-941A-744255C87B82}"/>
                    </a:ext>
                  </a:extLst>
                </p:cNvPr>
                <p:cNvSpPr txBox="1"/>
                <p:nvPr/>
              </p:nvSpPr>
              <p:spPr>
                <a:xfrm>
                  <a:off x="5212665" y="1888967"/>
                  <a:ext cx="206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4" name="文本框 18">
                  <a:extLst>
                    <a:ext uri="{FF2B5EF4-FFF2-40B4-BE49-F238E27FC236}">
                      <a16:creationId xmlns:a16="http://schemas.microsoft.com/office/drawing/2014/main" id="{83933026-CD92-22DE-941A-744255C87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665" y="1888967"/>
                  <a:ext cx="206787" cy="222369"/>
                </a:xfrm>
                <a:prstGeom prst="rect">
                  <a:avLst/>
                </a:prstGeom>
                <a:blipFill>
                  <a:blip r:embed="rId20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文本框 19">
                  <a:extLst>
                    <a:ext uri="{FF2B5EF4-FFF2-40B4-BE49-F238E27FC236}">
                      <a16:creationId xmlns:a16="http://schemas.microsoft.com/office/drawing/2014/main" id="{CBB0EAC4-B513-F2FF-3C54-8C407142E238}"/>
                    </a:ext>
                  </a:extLst>
                </p:cNvPr>
                <p:cNvSpPr txBox="1"/>
                <p:nvPr/>
              </p:nvSpPr>
              <p:spPr>
                <a:xfrm>
                  <a:off x="6475765" y="1906955"/>
                  <a:ext cx="3767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75" name="文本框 19">
                  <a:extLst>
                    <a:ext uri="{FF2B5EF4-FFF2-40B4-BE49-F238E27FC236}">
                      <a16:creationId xmlns:a16="http://schemas.microsoft.com/office/drawing/2014/main" id="{CBB0EAC4-B513-F2FF-3C54-8C407142E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65" y="1906955"/>
                  <a:ext cx="376706" cy="222369"/>
                </a:xfrm>
                <a:prstGeom prst="rect">
                  <a:avLst/>
                </a:prstGeom>
                <a:blipFill>
                  <a:blip r:embed="rId21"/>
                  <a:stretch>
                    <a:fillRect l="-4839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文本框 42">
              <a:extLst>
                <a:ext uri="{FF2B5EF4-FFF2-40B4-BE49-F238E27FC236}">
                  <a16:creationId xmlns:a16="http://schemas.microsoft.com/office/drawing/2014/main" id="{289BE367-8447-94D4-1E01-9096152B3B56}"/>
                </a:ext>
              </a:extLst>
            </p:cNvPr>
            <p:cNvSpPr txBox="1"/>
            <p:nvPr/>
          </p:nvSpPr>
          <p:spPr>
            <a:xfrm>
              <a:off x="4328568" y="34320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277" name="文本框 43">
              <a:extLst>
                <a:ext uri="{FF2B5EF4-FFF2-40B4-BE49-F238E27FC236}">
                  <a16:creationId xmlns:a16="http://schemas.microsoft.com/office/drawing/2014/main" id="{157E9335-7AC2-6924-4B66-1DC5936737FB}"/>
                </a:ext>
              </a:extLst>
            </p:cNvPr>
            <p:cNvSpPr txBox="1"/>
            <p:nvPr/>
          </p:nvSpPr>
          <p:spPr>
            <a:xfrm>
              <a:off x="4324986" y="12488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F5FAA34F-F8C3-3460-0FC6-46D61E4CE99C}"/>
                </a:ext>
              </a:extLst>
            </p:cNvPr>
            <p:cNvCxnSpPr>
              <a:cxnSpLocks/>
            </p:cNvCxnSpPr>
            <p:nvPr/>
          </p:nvCxnSpPr>
          <p:spPr>
            <a:xfrm>
              <a:off x="4578549" y="4074848"/>
              <a:ext cx="31170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FC80D4E-0AC6-0BCA-846F-9333741D8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520" y="1644410"/>
              <a:ext cx="0" cy="11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AF5FA8E4-0DC2-8CF3-8D33-FD18DCFA7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4565" y="2969403"/>
              <a:ext cx="0" cy="1106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5B4CB0EF-A295-F1B1-3237-F35BDA976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520" y="338597"/>
              <a:ext cx="0" cy="1106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159">
                  <a:extLst>
                    <a:ext uri="{FF2B5EF4-FFF2-40B4-BE49-F238E27FC236}">
                      <a16:creationId xmlns:a16="http://schemas.microsoft.com/office/drawing/2014/main" id="{320F18E7-2688-E5AE-F9D2-335C5FAE39F3}"/>
                    </a:ext>
                  </a:extLst>
                </p:cNvPr>
                <p:cNvSpPr txBox="1"/>
                <p:nvPr/>
              </p:nvSpPr>
              <p:spPr>
                <a:xfrm>
                  <a:off x="7598595" y="3903125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i="1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2" name="文本框 159">
                  <a:extLst>
                    <a:ext uri="{FF2B5EF4-FFF2-40B4-BE49-F238E27FC236}">
                      <a16:creationId xmlns:a16="http://schemas.microsoft.com/office/drawing/2014/main" id="{320F18E7-2688-E5AE-F9D2-335C5FAE3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95" y="3903125"/>
                  <a:ext cx="317908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本框 15">
                  <a:extLst>
                    <a:ext uri="{FF2B5EF4-FFF2-40B4-BE49-F238E27FC236}">
                      <a16:creationId xmlns:a16="http://schemas.microsoft.com/office/drawing/2014/main" id="{2F9294D4-8C50-06B4-E8B2-0041712A26B5}"/>
                    </a:ext>
                  </a:extLst>
                </p:cNvPr>
                <p:cNvSpPr txBox="1"/>
                <p:nvPr/>
              </p:nvSpPr>
              <p:spPr>
                <a:xfrm>
                  <a:off x="5132893" y="4096318"/>
                  <a:ext cx="1790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83" name="文本框 15">
                  <a:extLst>
                    <a:ext uri="{FF2B5EF4-FFF2-40B4-BE49-F238E27FC236}">
                      <a16:creationId xmlns:a16="http://schemas.microsoft.com/office/drawing/2014/main" id="{2F9294D4-8C50-06B4-E8B2-0041712A2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893" y="4096318"/>
                  <a:ext cx="179087" cy="222369"/>
                </a:xfrm>
                <a:prstGeom prst="rect">
                  <a:avLst/>
                </a:prstGeom>
                <a:blipFill>
                  <a:blip r:embed="rId14"/>
                  <a:stretch>
                    <a:fillRect l="-20690" r="-6897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文本框 15">
                  <a:extLst>
                    <a:ext uri="{FF2B5EF4-FFF2-40B4-BE49-F238E27FC236}">
                      <a16:creationId xmlns:a16="http://schemas.microsoft.com/office/drawing/2014/main" id="{1FB39888-950E-BF9C-1E71-130EEBA55B64}"/>
                    </a:ext>
                  </a:extLst>
                </p:cNvPr>
                <p:cNvSpPr txBox="1"/>
                <p:nvPr/>
              </p:nvSpPr>
              <p:spPr>
                <a:xfrm>
                  <a:off x="6358006" y="4096318"/>
                  <a:ext cx="3490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84" name="文本框 15">
                  <a:extLst>
                    <a:ext uri="{FF2B5EF4-FFF2-40B4-BE49-F238E27FC236}">
                      <a16:creationId xmlns:a16="http://schemas.microsoft.com/office/drawing/2014/main" id="{1FB39888-950E-BF9C-1E71-130EEBA55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006" y="4096318"/>
                  <a:ext cx="349006" cy="222369"/>
                </a:xfrm>
                <a:prstGeom prst="rect">
                  <a:avLst/>
                </a:prstGeom>
                <a:blipFill>
                  <a:blip r:embed="rId23"/>
                  <a:stretch>
                    <a:fillRect l="-12281" r="-3509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文本框 25">
                  <a:extLst>
                    <a:ext uri="{FF2B5EF4-FFF2-40B4-BE49-F238E27FC236}">
                      <a16:creationId xmlns:a16="http://schemas.microsoft.com/office/drawing/2014/main" id="{86AA9D5F-E2B6-B870-E0BA-501BA5B76D21}"/>
                    </a:ext>
                  </a:extLst>
                </p:cNvPr>
                <p:cNvSpPr txBox="1"/>
                <p:nvPr/>
              </p:nvSpPr>
              <p:spPr>
                <a:xfrm>
                  <a:off x="4221293" y="2768376"/>
                  <a:ext cx="3948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5" name="文本框 25">
                  <a:extLst>
                    <a:ext uri="{FF2B5EF4-FFF2-40B4-BE49-F238E27FC236}">
                      <a16:creationId xmlns:a16="http://schemas.microsoft.com/office/drawing/2014/main" id="{86AA9D5F-E2B6-B870-E0BA-501BA5B76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293" y="2768376"/>
                  <a:ext cx="394852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本框 26">
                  <a:extLst>
                    <a:ext uri="{FF2B5EF4-FFF2-40B4-BE49-F238E27FC236}">
                      <a16:creationId xmlns:a16="http://schemas.microsoft.com/office/drawing/2014/main" id="{F71CD7E2-E8C5-E76F-3FDB-B8C81D89A1A3}"/>
                    </a:ext>
                  </a:extLst>
                </p:cNvPr>
                <p:cNvSpPr txBox="1"/>
                <p:nvPr/>
              </p:nvSpPr>
              <p:spPr>
                <a:xfrm>
                  <a:off x="4215965" y="1528987"/>
                  <a:ext cx="3942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6" name="文本框 26">
                  <a:extLst>
                    <a:ext uri="{FF2B5EF4-FFF2-40B4-BE49-F238E27FC236}">
                      <a16:creationId xmlns:a16="http://schemas.microsoft.com/office/drawing/2014/main" id="{F71CD7E2-E8C5-E76F-3FDB-B8C81D89A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965" y="1528987"/>
                  <a:ext cx="394275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7">
                  <a:extLst>
                    <a:ext uri="{FF2B5EF4-FFF2-40B4-BE49-F238E27FC236}">
                      <a16:creationId xmlns:a16="http://schemas.microsoft.com/office/drawing/2014/main" id="{5FD8E2D8-1543-EF44-B444-09A16C447134}"/>
                    </a:ext>
                  </a:extLst>
                </p:cNvPr>
                <p:cNvSpPr txBox="1"/>
                <p:nvPr/>
              </p:nvSpPr>
              <p:spPr>
                <a:xfrm>
                  <a:off x="4263102" y="262003"/>
                  <a:ext cx="347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7" name="文本框 27">
                  <a:extLst>
                    <a:ext uri="{FF2B5EF4-FFF2-40B4-BE49-F238E27FC236}">
                      <a16:creationId xmlns:a16="http://schemas.microsoft.com/office/drawing/2014/main" id="{5FD8E2D8-1543-EF44-B444-09A16C447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102" y="262003"/>
                  <a:ext cx="347466" cy="338554"/>
                </a:xfrm>
                <a:prstGeom prst="rect">
                  <a:avLst/>
                </a:prstGeom>
                <a:blipFill>
                  <a:blip r:embed="rId2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矩形 22">
              <a:extLst>
                <a:ext uri="{FF2B5EF4-FFF2-40B4-BE49-F238E27FC236}">
                  <a16:creationId xmlns:a16="http://schemas.microsoft.com/office/drawing/2014/main" id="{7E7F9966-629A-148C-785F-9F9C862DD5DA}"/>
                </a:ext>
              </a:extLst>
            </p:cNvPr>
            <p:cNvSpPr/>
            <p:nvPr/>
          </p:nvSpPr>
          <p:spPr>
            <a:xfrm>
              <a:off x="6490371" y="497549"/>
              <a:ext cx="1038953" cy="3591010"/>
            </a:xfrm>
            <a:prstGeom prst="rect">
              <a:avLst/>
            </a:prstGeom>
            <a:solidFill>
              <a:srgbClr val="2ABA1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2ABA16"/>
                  </a:solidFill>
                </a:rPr>
                <a:t>No overshoot</a:t>
              </a: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2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4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6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4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4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400" dirty="0">
                <a:solidFill>
                  <a:srgbClr val="2ABA16"/>
                </a:solidFill>
              </a:endParaRPr>
            </a:p>
            <a:p>
              <a:pPr algn="ctr"/>
              <a:endParaRPr lang="en-US" altLang="zh-CN" sz="1400" dirty="0">
                <a:solidFill>
                  <a:srgbClr val="2ABA16"/>
                </a:solidFill>
              </a:endParaRPr>
            </a:p>
            <a:p>
              <a:pPr algn="ctr"/>
              <a:endParaRPr lang="zh-CN" altLang="en-US" sz="1200" dirty="0">
                <a:solidFill>
                  <a:srgbClr val="2ABA16"/>
                </a:solidFill>
              </a:endParaRPr>
            </a:p>
          </p:txBody>
        </p:sp>
        <p:cxnSp>
          <p:nvCxnSpPr>
            <p:cNvPr id="289" name="直接连接符 4">
              <a:extLst>
                <a:ext uri="{FF2B5EF4-FFF2-40B4-BE49-F238E27FC236}">
                  <a16:creationId xmlns:a16="http://schemas.microsoft.com/office/drawing/2014/main" id="{4D4CD326-C382-FAFE-B214-4ACF0A18612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544" y="2235368"/>
              <a:ext cx="0" cy="6072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997A21B-7B6D-2E64-2530-E26DCAF246FE}"/>
                </a:ext>
              </a:extLst>
            </p:cNvPr>
            <p:cNvSpPr/>
            <p:nvPr/>
          </p:nvSpPr>
          <p:spPr>
            <a:xfrm>
              <a:off x="1300278" y="2031206"/>
              <a:ext cx="459465" cy="257908"/>
            </a:xfrm>
            <a:custGeom>
              <a:avLst/>
              <a:gdLst>
                <a:gd name="connsiteX0" fmla="*/ 450057 w 453086"/>
                <a:gd name="connsiteY0" fmla="*/ 0 h 250032"/>
                <a:gd name="connsiteX1" fmla="*/ 0 w 453086"/>
                <a:gd name="connsiteY1" fmla="*/ 221457 h 250032"/>
                <a:gd name="connsiteX2" fmla="*/ 0 w 453086"/>
                <a:gd name="connsiteY2" fmla="*/ 250032 h 250032"/>
                <a:gd name="connsiteX3" fmla="*/ 452438 w 453086"/>
                <a:gd name="connsiteY3" fmla="*/ 250032 h 250032"/>
                <a:gd name="connsiteX4" fmla="*/ 450057 w 453086"/>
                <a:gd name="connsiteY4" fmla="*/ 0 h 2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086" h="250032">
                  <a:moveTo>
                    <a:pt x="450057" y="0"/>
                  </a:moveTo>
                  <a:lnTo>
                    <a:pt x="0" y="221457"/>
                  </a:lnTo>
                  <a:lnTo>
                    <a:pt x="0" y="250032"/>
                  </a:lnTo>
                  <a:lnTo>
                    <a:pt x="452438" y="250032"/>
                  </a:lnTo>
                  <a:cubicBezTo>
                    <a:pt x="453232" y="168276"/>
                    <a:pt x="454025" y="86519"/>
                    <a:pt x="450057" y="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文本框 48">
                  <a:extLst>
                    <a:ext uri="{FF2B5EF4-FFF2-40B4-BE49-F238E27FC236}">
                      <a16:creationId xmlns:a16="http://schemas.microsoft.com/office/drawing/2014/main" id="{D3E63DD5-FB55-2308-383E-0E9F0361336D}"/>
                    </a:ext>
                  </a:extLst>
                </p:cNvPr>
                <p:cNvSpPr txBox="1"/>
                <p:nvPr/>
              </p:nvSpPr>
              <p:spPr>
                <a:xfrm>
                  <a:off x="1557249" y="2052630"/>
                  <a:ext cx="1508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91" name="文本框 48">
                  <a:extLst>
                    <a:ext uri="{FF2B5EF4-FFF2-40B4-BE49-F238E27FC236}">
                      <a16:creationId xmlns:a16="http://schemas.microsoft.com/office/drawing/2014/main" id="{D3E63DD5-FB55-2308-383E-0E9F03613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249" y="2052630"/>
                  <a:ext cx="150851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28000" r="-20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B8A7B0C1-A4E6-CE3F-5915-7DC8B1CAC162}"/>
                </a:ext>
              </a:extLst>
            </p:cNvPr>
            <p:cNvSpPr/>
            <p:nvPr/>
          </p:nvSpPr>
          <p:spPr>
            <a:xfrm>
              <a:off x="1757817" y="2030065"/>
              <a:ext cx="792425" cy="255935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文本框 49">
                  <a:extLst>
                    <a:ext uri="{FF2B5EF4-FFF2-40B4-BE49-F238E27FC236}">
                      <a16:creationId xmlns:a16="http://schemas.microsoft.com/office/drawing/2014/main" id="{C5D4E29D-59DB-E62D-FF46-31E40FDBE6A1}"/>
                    </a:ext>
                  </a:extLst>
                </p:cNvPr>
                <p:cNvSpPr txBox="1"/>
                <p:nvPr/>
              </p:nvSpPr>
              <p:spPr>
                <a:xfrm>
                  <a:off x="2058826" y="2044810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93" name="文本框 49">
                  <a:extLst>
                    <a:ext uri="{FF2B5EF4-FFF2-40B4-BE49-F238E27FC236}">
                      <a16:creationId xmlns:a16="http://schemas.microsoft.com/office/drawing/2014/main" id="{C5D4E29D-59DB-E62D-FF46-31E40FDBE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826" y="2044810"/>
                  <a:ext cx="201850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15152" r="-303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87EBFC6-FBB8-463E-FB49-220508238684}"/>
                </a:ext>
              </a:extLst>
            </p:cNvPr>
            <p:cNvSpPr/>
            <p:nvPr/>
          </p:nvSpPr>
          <p:spPr>
            <a:xfrm>
              <a:off x="2566576" y="2043113"/>
              <a:ext cx="502854" cy="235744"/>
            </a:xfrm>
            <a:custGeom>
              <a:avLst/>
              <a:gdLst>
                <a:gd name="connsiteX0" fmla="*/ 0 w 504825"/>
                <a:gd name="connsiteY0" fmla="*/ 0 h 235744"/>
                <a:gd name="connsiteX1" fmla="*/ 0 w 504825"/>
                <a:gd name="connsiteY1" fmla="*/ 235744 h 235744"/>
                <a:gd name="connsiteX2" fmla="*/ 504825 w 504825"/>
                <a:gd name="connsiteY2" fmla="*/ 235744 h 235744"/>
                <a:gd name="connsiteX3" fmla="*/ 0 w 504825"/>
                <a:gd name="connsiteY3" fmla="*/ 0 h 23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235744">
                  <a:moveTo>
                    <a:pt x="0" y="0"/>
                  </a:moveTo>
                  <a:lnTo>
                    <a:pt x="0" y="235744"/>
                  </a:lnTo>
                  <a:lnTo>
                    <a:pt x="504825" y="235744"/>
                  </a:lnTo>
                  <a:lnTo>
                    <a:pt x="0" y="0"/>
                  </a:lnTo>
                  <a:close/>
                </a:path>
              </a:pathLst>
            </a:custGeom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542B03E-84D7-8118-5E31-E314458C5B52}"/>
                </a:ext>
              </a:extLst>
            </p:cNvPr>
            <p:cNvSpPr/>
            <p:nvPr/>
          </p:nvSpPr>
          <p:spPr>
            <a:xfrm>
              <a:off x="3178969" y="2300288"/>
              <a:ext cx="443256" cy="94585"/>
            </a:xfrm>
            <a:custGeom>
              <a:avLst/>
              <a:gdLst>
                <a:gd name="connsiteX0" fmla="*/ 0 w 428625"/>
                <a:gd name="connsiteY0" fmla="*/ 0 h 78581"/>
                <a:gd name="connsiteX1" fmla="*/ 428625 w 428625"/>
                <a:gd name="connsiteY1" fmla="*/ 0 h 78581"/>
                <a:gd name="connsiteX2" fmla="*/ 428625 w 428625"/>
                <a:gd name="connsiteY2" fmla="*/ 78581 h 78581"/>
                <a:gd name="connsiteX3" fmla="*/ 173831 w 428625"/>
                <a:gd name="connsiteY3" fmla="*/ 78581 h 78581"/>
                <a:gd name="connsiteX4" fmla="*/ 0 w 428625"/>
                <a:gd name="connsiteY4" fmla="*/ 0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78581">
                  <a:moveTo>
                    <a:pt x="0" y="0"/>
                  </a:moveTo>
                  <a:lnTo>
                    <a:pt x="428625" y="0"/>
                  </a:lnTo>
                  <a:lnTo>
                    <a:pt x="428625" y="78581"/>
                  </a:lnTo>
                  <a:lnTo>
                    <a:pt x="173831" y="78581"/>
                  </a:lnTo>
                  <a:lnTo>
                    <a:pt x="0" y="0"/>
                  </a:lnTo>
                  <a:close/>
                </a:path>
              </a:pathLst>
            </a:cu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文本框 9">
              <a:extLst>
                <a:ext uri="{FF2B5EF4-FFF2-40B4-BE49-F238E27FC236}">
                  <a16:creationId xmlns:a16="http://schemas.microsoft.com/office/drawing/2014/main" id="{63994B91-5935-4AC1-550D-078A0D056224}"/>
                </a:ext>
              </a:extLst>
            </p:cNvPr>
            <p:cNvSpPr txBox="1"/>
            <p:nvPr/>
          </p:nvSpPr>
          <p:spPr>
            <a:xfrm>
              <a:off x="2746079" y="191413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(+)</a:t>
              </a:r>
              <a:endParaRPr lang="zh-CN" altLang="en-US" sz="1200" b="1" baseline="-25000" dirty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97" name="文本框 9">
              <a:extLst>
                <a:ext uri="{FF2B5EF4-FFF2-40B4-BE49-F238E27FC236}">
                  <a16:creationId xmlns:a16="http://schemas.microsoft.com/office/drawing/2014/main" id="{3056CEB5-391A-B5ED-15D6-CC7262618B29}"/>
                </a:ext>
              </a:extLst>
            </p:cNvPr>
            <p:cNvSpPr txBox="1"/>
            <p:nvPr/>
          </p:nvSpPr>
          <p:spPr>
            <a:xfrm>
              <a:off x="3319108" y="2361782"/>
              <a:ext cx="314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(-)</a:t>
              </a:r>
              <a:endParaRPr lang="zh-CN" altLang="en-US" sz="1200" b="1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98" name="直接连接符 4">
              <a:extLst>
                <a:ext uri="{FF2B5EF4-FFF2-40B4-BE49-F238E27FC236}">
                  <a16:creationId xmlns:a16="http://schemas.microsoft.com/office/drawing/2014/main" id="{745D38FB-142C-5660-5BDA-388CF41B551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15" y="2019054"/>
              <a:ext cx="0" cy="2700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1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6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D16503-CC37-E4EC-DC2D-0E49BBE111FD}"/>
              </a:ext>
            </a:extLst>
          </p:cNvPr>
          <p:cNvSpPr/>
          <p:nvPr/>
        </p:nvSpPr>
        <p:spPr>
          <a:xfrm>
            <a:off x="-250031" y="2788716"/>
            <a:ext cx="7823754" cy="1103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1659-89E1-325A-802C-BB5C800E7F80}"/>
              </a:ext>
            </a:extLst>
          </p:cNvPr>
          <p:cNvSpPr/>
          <p:nvPr/>
        </p:nvSpPr>
        <p:spPr>
          <a:xfrm>
            <a:off x="-258523" y="1461141"/>
            <a:ext cx="7832245" cy="1215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BA269-576E-9271-90D0-E5FF45987202}"/>
              </a:ext>
            </a:extLst>
          </p:cNvPr>
          <p:cNvSpPr/>
          <p:nvPr/>
        </p:nvSpPr>
        <p:spPr>
          <a:xfrm>
            <a:off x="-250030" y="188828"/>
            <a:ext cx="7832245" cy="1145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7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46B7B-0A4B-BFA1-2F8D-85D4B16667ED}"/>
              </a:ext>
            </a:extLst>
          </p:cNvPr>
          <p:cNvSpPr/>
          <p:nvPr/>
        </p:nvSpPr>
        <p:spPr>
          <a:xfrm>
            <a:off x="3652588" y="-137319"/>
            <a:ext cx="3912644" cy="4468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CC7A89-6349-8FE9-FACE-3DD1BFC6BB30}"/>
              </a:ext>
            </a:extLst>
          </p:cNvPr>
          <p:cNvSpPr/>
          <p:nvPr/>
        </p:nvSpPr>
        <p:spPr>
          <a:xfrm>
            <a:off x="-250031" y="-138249"/>
            <a:ext cx="3898803" cy="4468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642033" y="-139416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-210773" y="-130754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-2087201" y="-421193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1733913" y="-421193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-75930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-1635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2460304" y="-337373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3718557" y="-336738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-1555953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-630420" y="276291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-935795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-259120" y="249323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747517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1679338" y="2481417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2306284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3593353" y="248732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4599990" y="248141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2847010" y="276291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-2127632" y="194907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-2082748" y="9235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-2027444" y="-7980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1052659" y="1949081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1097543" y="923527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1152845" y="-7980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-1072556" y="-528696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1972348" y="-528696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-1654590" y="-5403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1371808" y="-528696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4642631" y="869331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4883522" y="6356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-61955" y="937539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283311" y="72497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6422331" y="493802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6422331" y="187819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6422331" y="1352954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8661721" y="141963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6100439" y="-18504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5843387" y="119907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6396859" y="140542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7363014" y="15615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7969025" y="135301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8090339" y="1361321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8252730" y="1353015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7872037" y="1361321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7774713" y="1359109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7633029" y="1353015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6422338" y="976564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6422328" y="976509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6540022" y="966680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6725706" y="1004525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6878785" y="1035860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7070705" y="1095308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7263534" y="1163240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7337722" y="1174284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7363014" y="1229468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7538897" y="1276275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6795270" y="1177317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7718802" y="1420660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5817600" y="-421192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3871792" y="446945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5832533" y="-421191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4895943" y="-120327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2366</TotalTime>
  <Words>339</Words>
  <Application>Microsoft Office PowerPoint</Application>
  <PresentationFormat>Custom</PresentationFormat>
  <Paragraphs>165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54</cp:revision>
  <dcterms:created xsi:type="dcterms:W3CDTF">2022-01-27T02:17:45Z</dcterms:created>
  <dcterms:modified xsi:type="dcterms:W3CDTF">2022-08-26T18:01:47Z</dcterms:modified>
</cp:coreProperties>
</file>