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69" r:id="rId2"/>
    <p:sldId id="266" r:id="rId3"/>
    <p:sldId id="265" r:id="rId4"/>
    <p:sldId id="264" r:id="rId5"/>
    <p:sldId id="262" r:id="rId6"/>
  </p:sldIdLst>
  <p:sldSz cx="7315200" cy="4206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A16"/>
    <a:srgbClr val="230DC9"/>
    <a:srgbClr val="0072BD"/>
    <a:srgbClr val="FF5757"/>
    <a:srgbClr val="FF7979"/>
    <a:srgbClr val="D95319"/>
    <a:srgbClr val="0000CC"/>
    <a:srgbClr val="00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7" d="100"/>
          <a:sy n="167" d="100"/>
        </p:scale>
        <p:origin x="9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96C6B-37AA-4A19-8F43-BC692954C09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1143000"/>
            <a:ext cx="5365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6FA51-D998-462E-A396-8DD0F2EB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55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028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1pPr>
    <a:lvl2pPr marL="435143" algn="l" defTabSz="87028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2pPr>
    <a:lvl3pPr marL="870288" algn="l" defTabSz="87028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3pPr>
    <a:lvl4pPr marL="1305432" algn="l" defTabSz="87028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4pPr>
    <a:lvl5pPr marL="1740576" algn="l" defTabSz="87028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5pPr>
    <a:lvl6pPr marL="2175720" algn="l" defTabSz="87028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6pPr>
    <a:lvl7pPr marL="2610863" algn="l" defTabSz="87028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7pPr>
    <a:lvl8pPr marL="3046007" algn="l" defTabSz="87028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8pPr>
    <a:lvl9pPr marL="3481150" algn="l" defTabSz="87028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1143000"/>
            <a:ext cx="5365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6FA51-D998-462E-A396-8DD0F2EBA8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6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8486"/>
            <a:ext cx="5486400" cy="1464616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09584"/>
            <a:ext cx="5486400" cy="101568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8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62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23977"/>
            <a:ext cx="1577340" cy="35651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23977"/>
            <a:ext cx="4640580" cy="35651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4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4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048798"/>
            <a:ext cx="6309360" cy="1749943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815296"/>
            <a:ext cx="6309360" cy="920254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5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19885"/>
            <a:ext cx="3108960" cy="2669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119885"/>
            <a:ext cx="3108960" cy="2669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37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23977"/>
            <a:ext cx="6309360" cy="8131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031269"/>
            <a:ext cx="3094672" cy="50540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536678"/>
            <a:ext cx="3094672" cy="22602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031269"/>
            <a:ext cx="3109913" cy="50540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536678"/>
            <a:ext cx="3109913" cy="22602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9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2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9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0458"/>
            <a:ext cx="2359342" cy="981604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05712"/>
            <a:ext cx="3703320" cy="2989608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262062"/>
            <a:ext cx="2359342" cy="2338127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9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0458"/>
            <a:ext cx="2359342" cy="981604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05712"/>
            <a:ext cx="3703320" cy="2989608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262062"/>
            <a:ext cx="2359342" cy="2338127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1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23977"/>
            <a:ext cx="6309360" cy="813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119885"/>
            <a:ext cx="6309360" cy="2669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899150"/>
            <a:ext cx="1645920" cy="22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899150"/>
            <a:ext cx="2468880" cy="22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899150"/>
            <a:ext cx="1645920" cy="22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14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4.png"/><Relationship Id="rId3" Type="http://schemas.openxmlformats.org/officeDocument/2006/relationships/image" Target="../media/image1.emf"/><Relationship Id="rId34" Type="http://schemas.openxmlformats.org/officeDocument/2006/relationships/image" Target="../media/image2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28.png"/><Relationship Id="rId38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27.png"/><Relationship Id="rId37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23" Type="http://schemas.openxmlformats.org/officeDocument/2006/relationships/image" Target="../media/image17.png"/><Relationship Id="rId28" Type="http://schemas.openxmlformats.org/officeDocument/2006/relationships/image" Target="../media/image26.png"/><Relationship Id="rId36" Type="http://schemas.openxmlformats.org/officeDocument/2006/relationships/image" Target="../media/image31.png"/><Relationship Id="rId10" Type="http://schemas.openxmlformats.org/officeDocument/2006/relationships/image" Target="../media/image8.png"/><Relationship Id="rId31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19.png"/><Relationship Id="rId35" Type="http://schemas.openxmlformats.org/officeDocument/2006/relationships/image" Target="../media/image30.png"/><Relationship Id="rId8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1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1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1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56C4EF2-C118-9A58-1381-B1A986BD7701}"/>
              </a:ext>
            </a:extLst>
          </p:cNvPr>
          <p:cNvGrpSpPr/>
          <p:nvPr/>
        </p:nvGrpSpPr>
        <p:grpSpPr>
          <a:xfrm>
            <a:off x="-125944" y="-29851"/>
            <a:ext cx="7554767" cy="4241858"/>
            <a:chOff x="-125944" y="-29851"/>
            <a:chExt cx="7554767" cy="4241858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4B66E575-8518-5359-EC21-6ED2FB510F67}"/>
                </a:ext>
              </a:extLst>
            </p:cNvPr>
            <p:cNvGrpSpPr/>
            <p:nvPr/>
          </p:nvGrpSpPr>
          <p:grpSpPr>
            <a:xfrm>
              <a:off x="-125944" y="-29851"/>
              <a:ext cx="7554767" cy="4241858"/>
              <a:chOff x="361736" y="76829"/>
              <a:chExt cx="7554767" cy="4241858"/>
            </a:xfrm>
          </p:grpSpPr>
          <p:pic>
            <p:nvPicPr>
              <p:cNvPr id="239" name="图片 12">
                <a:extLst>
                  <a:ext uri="{FF2B5EF4-FFF2-40B4-BE49-F238E27FC236}">
                    <a16:creationId xmlns:a16="http://schemas.microsoft.com/office/drawing/2014/main" id="{0D5E4CDA-1188-03B9-0DDF-1AA78DDD53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1222" t="5389" r="7306" b="8959"/>
              <a:stretch/>
            </p:blipFill>
            <p:spPr>
              <a:xfrm>
                <a:off x="600401" y="409111"/>
                <a:ext cx="3104071" cy="3752794"/>
              </a:xfrm>
              <a:prstGeom prst="rect">
                <a:avLst/>
              </a:prstGeom>
            </p:spPr>
          </p:pic>
          <p:cxnSp>
            <p:nvCxnSpPr>
              <p:cNvPr id="240" name="直接连接符 6">
                <a:extLst>
                  <a:ext uri="{FF2B5EF4-FFF2-40B4-BE49-F238E27FC236}">
                    <a16:creationId xmlns:a16="http://schemas.microsoft.com/office/drawing/2014/main" id="{79ABAD52-2D0A-ACA5-D921-D4A611B50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8105" y="492931"/>
                <a:ext cx="26428" cy="3567776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 7">
                <a:extLst>
                  <a:ext uri="{FF2B5EF4-FFF2-40B4-BE49-F238E27FC236}">
                    <a16:creationId xmlns:a16="http://schemas.microsoft.com/office/drawing/2014/main" id="{AA4613DC-F19D-F43C-6086-54941E330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9058" y="493567"/>
                <a:ext cx="17518" cy="3567141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文本框 9">
                <a:extLst>
                  <a:ext uri="{FF2B5EF4-FFF2-40B4-BE49-F238E27FC236}">
                    <a16:creationId xmlns:a16="http://schemas.microsoft.com/office/drawing/2014/main" id="{1E86AFC7-C194-2B7C-00D8-F47C5A5B44F3}"/>
                  </a:ext>
                </a:extLst>
              </p:cNvPr>
              <p:cNvSpPr txBox="1"/>
              <p:nvPr/>
            </p:nvSpPr>
            <p:spPr>
              <a:xfrm>
                <a:off x="995491" y="89529"/>
                <a:ext cx="256666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cs typeface="Times New Roman" panose="02020603050405020304" pitchFamily="18" charset="0"/>
                  </a:rPr>
                  <a:t>Constant-acceleration model</a:t>
                </a:r>
                <a:endParaRPr lang="zh-CN" altLang="en-US" sz="1600" dirty="0"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文本框 25">
                    <a:extLst>
                      <a:ext uri="{FF2B5EF4-FFF2-40B4-BE49-F238E27FC236}">
                        <a16:creationId xmlns:a16="http://schemas.microsoft.com/office/drawing/2014/main" id="{368558EC-A571-B3AC-4E84-0A5EA152ED4F}"/>
                      </a:ext>
                    </a:extLst>
                  </p:cNvPr>
                  <p:cNvSpPr txBox="1"/>
                  <p:nvPr/>
                </p:nvSpPr>
                <p:spPr>
                  <a:xfrm>
                    <a:off x="367064" y="2782614"/>
                    <a:ext cx="39485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1600" dirty="0"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3" name="文本框 25">
                    <a:extLst>
                      <a:ext uri="{FF2B5EF4-FFF2-40B4-BE49-F238E27FC236}">
                        <a16:creationId xmlns:a16="http://schemas.microsoft.com/office/drawing/2014/main" id="{368558EC-A571-B3AC-4E84-0A5EA152ED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064" y="2782614"/>
                    <a:ext cx="394852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文本框 26">
                    <a:extLst>
                      <a:ext uri="{FF2B5EF4-FFF2-40B4-BE49-F238E27FC236}">
                        <a16:creationId xmlns:a16="http://schemas.microsoft.com/office/drawing/2014/main" id="{EAD71121-5D47-4CD0-940F-96354C47CE8A}"/>
                      </a:ext>
                    </a:extLst>
                  </p:cNvPr>
                  <p:cNvSpPr txBox="1"/>
                  <p:nvPr/>
                </p:nvSpPr>
                <p:spPr>
                  <a:xfrm>
                    <a:off x="361736" y="1543225"/>
                    <a:ext cx="39427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1600" dirty="0"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4" name="文本框 26">
                    <a:extLst>
                      <a:ext uri="{FF2B5EF4-FFF2-40B4-BE49-F238E27FC236}">
                        <a16:creationId xmlns:a16="http://schemas.microsoft.com/office/drawing/2014/main" id="{EAD71121-5D47-4CD0-940F-96354C47CE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736" y="1543225"/>
                    <a:ext cx="394275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文本框 27">
                    <a:extLst>
                      <a:ext uri="{FF2B5EF4-FFF2-40B4-BE49-F238E27FC236}">
                        <a16:creationId xmlns:a16="http://schemas.microsoft.com/office/drawing/2014/main" id="{841C131B-A892-0348-1D56-CE8B258A836E}"/>
                      </a:ext>
                    </a:extLst>
                  </p:cNvPr>
                  <p:cNvSpPr txBox="1"/>
                  <p:nvPr/>
                </p:nvSpPr>
                <p:spPr>
                  <a:xfrm>
                    <a:off x="408873" y="276241"/>
                    <a:ext cx="34746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sz="1600" dirty="0"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5" name="文本框 27">
                    <a:extLst>
                      <a:ext uri="{FF2B5EF4-FFF2-40B4-BE49-F238E27FC236}">
                        <a16:creationId xmlns:a16="http://schemas.microsoft.com/office/drawing/2014/main" id="{841C131B-A892-0348-1D56-CE8B258A83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873" y="276241"/>
                    <a:ext cx="347466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6" name="文本框 9">
                <a:extLst>
                  <a:ext uri="{FF2B5EF4-FFF2-40B4-BE49-F238E27FC236}">
                    <a16:creationId xmlns:a16="http://schemas.microsoft.com/office/drawing/2014/main" id="{B58684F3-8E69-42E9-AD2D-2CD5A6D9EDB0}"/>
                  </a:ext>
                </a:extLst>
              </p:cNvPr>
              <p:cNvSpPr txBox="1"/>
              <p:nvPr/>
            </p:nvSpPr>
            <p:spPr>
              <a:xfrm>
                <a:off x="612230" y="76829"/>
                <a:ext cx="4026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b="1" dirty="0">
                    <a:cs typeface="Times New Roman" panose="02020603050405020304" pitchFamily="18" charset="0"/>
                  </a:rPr>
                  <a:t>(a)</a:t>
                </a:r>
                <a:endParaRPr lang="zh-CN" altLang="en-US" sz="16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47" name="文本框 35">
                <a:extLst>
                  <a:ext uri="{FF2B5EF4-FFF2-40B4-BE49-F238E27FC236}">
                    <a16:creationId xmlns:a16="http://schemas.microsoft.com/office/drawing/2014/main" id="{4A5D23A4-DCFD-97DE-84CB-0DEFAEF78AC0}"/>
                  </a:ext>
                </a:extLst>
              </p:cNvPr>
              <p:cNvSpPr txBox="1"/>
              <p:nvPr/>
            </p:nvSpPr>
            <p:spPr>
              <a:xfrm>
                <a:off x="409683" y="2131619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cs typeface="Times New Roman" panose="02020603050405020304" pitchFamily="18" charset="0"/>
                  </a:rPr>
                  <a:t>0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8" name="文本框 45">
                    <a:extLst>
                      <a:ext uri="{FF2B5EF4-FFF2-40B4-BE49-F238E27FC236}">
                        <a16:creationId xmlns:a16="http://schemas.microsoft.com/office/drawing/2014/main" id="{5EB5FCB7-90C3-27FF-9843-28A4E7FEC728}"/>
                      </a:ext>
                    </a:extLst>
                  </p:cNvPr>
                  <p:cNvSpPr txBox="1"/>
                  <p:nvPr/>
                </p:nvSpPr>
                <p:spPr>
                  <a:xfrm>
                    <a:off x="1324892" y="1025224"/>
                    <a:ext cx="371705" cy="222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48" name="文本框 45">
                    <a:extLst>
                      <a:ext uri="{FF2B5EF4-FFF2-40B4-BE49-F238E27FC236}">
                        <a16:creationId xmlns:a16="http://schemas.microsoft.com/office/drawing/2014/main" id="{5EB5FCB7-90C3-27FF-9843-28A4E7FEC7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4892" y="1025224"/>
                    <a:ext cx="371705" cy="22236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836" r="-3279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文本框 159">
                    <a:extLst>
                      <a:ext uri="{FF2B5EF4-FFF2-40B4-BE49-F238E27FC236}">
                        <a16:creationId xmlns:a16="http://schemas.microsoft.com/office/drawing/2014/main" id="{93FA342B-9848-4D15-1EB4-491B2238C9A0}"/>
                      </a:ext>
                    </a:extLst>
                  </p:cNvPr>
                  <p:cNvSpPr txBox="1"/>
                  <p:nvPr/>
                </p:nvSpPr>
                <p:spPr>
                  <a:xfrm>
                    <a:off x="3684691" y="3892939"/>
                    <a:ext cx="31790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zh-CN" altLang="en-US" sz="1600" i="1" dirty="0"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9" name="文本框 159">
                    <a:extLst>
                      <a:ext uri="{FF2B5EF4-FFF2-40B4-BE49-F238E27FC236}">
                        <a16:creationId xmlns:a16="http://schemas.microsoft.com/office/drawing/2014/main" id="{93FA342B-9848-4D15-1EB4-491B2238C9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4691" y="3892939"/>
                    <a:ext cx="317908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0" name="文本框 1">
                    <a:extLst>
                      <a:ext uri="{FF2B5EF4-FFF2-40B4-BE49-F238E27FC236}">
                        <a16:creationId xmlns:a16="http://schemas.microsoft.com/office/drawing/2014/main" id="{E2F7250B-62CF-52C5-DA7B-02F1BCFA49D0}"/>
                      </a:ext>
                    </a:extLst>
                  </p:cNvPr>
                  <p:cNvSpPr txBox="1"/>
                  <p:nvPr/>
                </p:nvSpPr>
                <p:spPr>
                  <a:xfrm>
                    <a:off x="2298975" y="525642"/>
                    <a:ext cx="201787" cy="222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50" name="文本框 1">
                    <a:extLst>
                      <a:ext uri="{FF2B5EF4-FFF2-40B4-BE49-F238E27FC236}">
                        <a16:creationId xmlns:a16="http://schemas.microsoft.com/office/drawing/2014/main" id="{E2F7250B-62CF-52C5-DA7B-02F1BCFA49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8975" y="525642"/>
                    <a:ext cx="201787" cy="22236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1212" r="-606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2" name="文本框 15">
                    <a:extLst>
                      <a:ext uri="{FF2B5EF4-FFF2-40B4-BE49-F238E27FC236}">
                        <a16:creationId xmlns:a16="http://schemas.microsoft.com/office/drawing/2014/main" id="{5788C2CB-9270-37A1-16E3-002015E38C3D}"/>
                      </a:ext>
                    </a:extLst>
                  </p:cNvPr>
                  <p:cNvSpPr txBox="1"/>
                  <p:nvPr/>
                </p:nvSpPr>
                <p:spPr>
                  <a:xfrm>
                    <a:off x="1290544" y="2932229"/>
                    <a:ext cx="372153" cy="222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52" name="文本框 15">
                    <a:extLst>
                      <a:ext uri="{FF2B5EF4-FFF2-40B4-BE49-F238E27FC236}">
                        <a16:creationId xmlns:a16="http://schemas.microsoft.com/office/drawing/2014/main" id="{5788C2CB-9270-37A1-16E3-002015E38C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544" y="2932229"/>
                    <a:ext cx="372153" cy="22236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197" r="-3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5" name="矩形 22">
                <a:extLst>
                  <a:ext uri="{FF2B5EF4-FFF2-40B4-BE49-F238E27FC236}">
                    <a16:creationId xmlns:a16="http://schemas.microsoft.com/office/drawing/2014/main" id="{A7699400-CD54-EC72-35E8-F8D1EAA1E478}"/>
                  </a:ext>
                </a:extLst>
              </p:cNvPr>
              <p:cNvSpPr/>
              <p:nvPr/>
            </p:nvSpPr>
            <p:spPr>
              <a:xfrm>
                <a:off x="2562557" y="498646"/>
                <a:ext cx="1065383" cy="3591010"/>
              </a:xfrm>
              <a:prstGeom prst="rect">
                <a:avLst/>
              </a:prstGeom>
              <a:solidFill>
                <a:schemeClr val="accent4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2"/>
                    </a:solidFill>
                  </a:rPr>
                  <a:t>Overshoot</a:t>
                </a:r>
              </a:p>
              <a:p>
                <a:pPr algn="ctr"/>
                <a:endParaRPr lang="en-US" altLang="zh-CN" sz="1400" dirty="0">
                  <a:solidFill>
                    <a:schemeClr val="accent2"/>
                  </a:solidFill>
                </a:endParaRPr>
              </a:p>
              <a:p>
                <a:pPr algn="ctr"/>
                <a:endParaRPr lang="en-US" altLang="zh-CN" sz="1400" dirty="0">
                  <a:solidFill>
                    <a:schemeClr val="accent2"/>
                  </a:solidFill>
                </a:endParaRPr>
              </a:p>
              <a:p>
                <a:pPr algn="ctr"/>
                <a:endParaRPr lang="en-US" altLang="zh-CN" sz="1400" dirty="0">
                  <a:solidFill>
                    <a:schemeClr val="accent2"/>
                  </a:solidFill>
                </a:endParaRPr>
              </a:p>
              <a:p>
                <a:pPr algn="ctr"/>
                <a:endParaRPr lang="en-US" altLang="zh-CN" sz="1400" dirty="0">
                  <a:solidFill>
                    <a:schemeClr val="accent2"/>
                  </a:solidFill>
                </a:endParaRPr>
              </a:p>
              <a:p>
                <a:pPr algn="ctr"/>
                <a:endParaRPr lang="en-US" altLang="zh-CN" sz="1400" dirty="0">
                  <a:solidFill>
                    <a:schemeClr val="accent2"/>
                  </a:solidFill>
                </a:endParaRPr>
              </a:p>
              <a:p>
                <a:pPr algn="ctr"/>
                <a:endParaRPr lang="en-US" altLang="zh-CN" sz="1400" dirty="0">
                  <a:solidFill>
                    <a:schemeClr val="accent2"/>
                  </a:solidFill>
                </a:endParaRPr>
              </a:p>
              <a:p>
                <a:pPr algn="ctr"/>
                <a:endParaRPr lang="en-US" altLang="zh-CN" sz="1400" dirty="0">
                  <a:solidFill>
                    <a:schemeClr val="accent2"/>
                  </a:solidFill>
                </a:endParaRPr>
              </a:p>
              <a:p>
                <a:pPr algn="ctr"/>
                <a:endParaRPr lang="en-US" altLang="zh-CN" sz="1400" dirty="0">
                  <a:solidFill>
                    <a:schemeClr val="accent2"/>
                  </a:solidFill>
                </a:endParaRPr>
              </a:p>
              <a:p>
                <a:pPr algn="ctr"/>
                <a:endParaRPr lang="en-US" altLang="zh-CN" sz="1000" dirty="0">
                  <a:solidFill>
                    <a:schemeClr val="accent2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accent2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accent2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accent2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schemeClr val="accent2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3" name="文本框 16">
                    <a:extLst>
                      <a:ext uri="{FF2B5EF4-FFF2-40B4-BE49-F238E27FC236}">
                        <a16:creationId xmlns:a16="http://schemas.microsoft.com/office/drawing/2014/main" id="{0EC5AFB7-2D2E-8B86-0F29-A05499030446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676" y="1983864"/>
                    <a:ext cx="376706" cy="222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53" name="文本框 16">
                    <a:extLst>
                      <a:ext uri="{FF2B5EF4-FFF2-40B4-BE49-F238E27FC236}">
                        <a16:creationId xmlns:a16="http://schemas.microsoft.com/office/drawing/2014/main" id="{0EC5AFB7-2D2E-8B86-0F29-A054990304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676" y="1983864"/>
                    <a:ext cx="376706" cy="22236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4" name="文本框 17">
                    <a:extLst>
                      <a:ext uri="{FF2B5EF4-FFF2-40B4-BE49-F238E27FC236}">
                        <a16:creationId xmlns:a16="http://schemas.microsoft.com/office/drawing/2014/main" id="{AF6FB51F-85B0-BE85-0353-C205B7365B90}"/>
                      </a:ext>
                    </a:extLst>
                  </p:cNvPr>
                  <p:cNvSpPr txBox="1"/>
                  <p:nvPr/>
                </p:nvSpPr>
                <p:spPr>
                  <a:xfrm>
                    <a:off x="2289715" y="1830774"/>
                    <a:ext cx="206788" cy="222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54" name="文本框 17">
                    <a:extLst>
                      <a:ext uri="{FF2B5EF4-FFF2-40B4-BE49-F238E27FC236}">
                        <a16:creationId xmlns:a16="http://schemas.microsoft.com/office/drawing/2014/main" id="{AF6FB51F-85B0-BE85-0353-C205B7365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715" y="1830774"/>
                    <a:ext cx="206788" cy="22236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4706" r="-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6" name="文本框 41">
                <a:extLst>
                  <a:ext uri="{FF2B5EF4-FFF2-40B4-BE49-F238E27FC236}">
                    <a16:creationId xmlns:a16="http://schemas.microsoft.com/office/drawing/2014/main" id="{225AF72A-1C0B-3CBD-7292-07AC6C2CD65D}"/>
                  </a:ext>
                </a:extLst>
              </p:cNvPr>
              <p:cNvSpPr txBox="1"/>
              <p:nvPr/>
            </p:nvSpPr>
            <p:spPr>
              <a:xfrm>
                <a:off x="408873" y="3420225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cs typeface="Times New Roman" panose="02020603050405020304" pitchFamily="18" charset="0"/>
                  </a:rPr>
                  <a:t>0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文本框 44">
                <a:extLst>
                  <a:ext uri="{FF2B5EF4-FFF2-40B4-BE49-F238E27FC236}">
                    <a16:creationId xmlns:a16="http://schemas.microsoft.com/office/drawing/2014/main" id="{A17C5D59-BC99-F4FA-837F-8A69255B79FD}"/>
                  </a:ext>
                </a:extLst>
              </p:cNvPr>
              <p:cNvSpPr txBox="1"/>
              <p:nvPr/>
            </p:nvSpPr>
            <p:spPr>
              <a:xfrm>
                <a:off x="400400" y="1304821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cs typeface="Times New Roman" panose="02020603050405020304" pitchFamily="18" charset="0"/>
                  </a:rPr>
                  <a:t>0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8" name="文本框 15">
                    <a:extLst>
                      <a:ext uri="{FF2B5EF4-FFF2-40B4-BE49-F238E27FC236}">
                        <a16:creationId xmlns:a16="http://schemas.microsoft.com/office/drawing/2014/main" id="{0DB3FC8A-7FFD-9F22-6DAD-A32CC33FFC7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1205" y="4096318"/>
                    <a:ext cx="349006" cy="222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58" name="文本框 15">
                    <a:extLst>
                      <a:ext uri="{FF2B5EF4-FFF2-40B4-BE49-F238E27FC236}">
                        <a16:creationId xmlns:a16="http://schemas.microsoft.com/office/drawing/2014/main" id="{0DB3FC8A-7FFD-9F22-6DAD-A32CC33FFC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1205" y="4096318"/>
                    <a:ext cx="349006" cy="22236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0345" r="-1724" b="-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9" name="文本框 15">
                    <a:extLst>
                      <a:ext uri="{FF2B5EF4-FFF2-40B4-BE49-F238E27FC236}">
                        <a16:creationId xmlns:a16="http://schemas.microsoft.com/office/drawing/2014/main" id="{948EAB84-4EFF-64EC-9363-4BCA1E472DA2}"/>
                      </a:ext>
                    </a:extLst>
                  </p:cNvPr>
                  <p:cNvSpPr txBox="1"/>
                  <p:nvPr/>
                </p:nvSpPr>
                <p:spPr>
                  <a:xfrm>
                    <a:off x="2452668" y="4096318"/>
                    <a:ext cx="179088" cy="222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59" name="文本框 15">
                    <a:extLst>
                      <a:ext uri="{FF2B5EF4-FFF2-40B4-BE49-F238E27FC236}">
                        <a16:creationId xmlns:a16="http://schemas.microsoft.com/office/drawing/2014/main" id="{948EAB84-4EFF-64EC-9363-4BCA1E472D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2668" y="4096318"/>
                    <a:ext cx="179088" cy="22236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0000" r="-3333" b="-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F51BC677-2373-4ED4-F0B7-81393F84B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847" y="4075774"/>
                <a:ext cx="311706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4008C384-3AD8-DEF1-5F01-2629423DED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818" y="1645336"/>
                <a:ext cx="0" cy="11192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DE5F6933-2E37-0071-C35E-9B3F0CCCE8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863" y="2970329"/>
                <a:ext cx="0" cy="1106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4E956BE1-8BFC-370A-AD00-0A2EDEBEB6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818" y="339523"/>
                <a:ext cx="0" cy="1106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图片 33">
                <a:extLst>
                  <a:ext uri="{FF2B5EF4-FFF2-40B4-BE49-F238E27FC236}">
                    <a16:creationId xmlns:a16="http://schemas.microsoft.com/office/drawing/2014/main" id="{C2C4126C-B0D1-4C25-4509-818FF9F456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10470" t="5406" r="6895" b="9173"/>
              <a:stretch/>
            </p:blipFill>
            <p:spPr>
              <a:xfrm>
                <a:off x="4486564" y="409111"/>
                <a:ext cx="3139783" cy="3752794"/>
              </a:xfrm>
              <a:prstGeom prst="rect">
                <a:avLst/>
              </a:prstGeom>
            </p:spPr>
          </p:pic>
          <p:cxnSp>
            <p:nvCxnSpPr>
              <p:cNvPr id="265" name="直接连接符 3">
                <a:extLst>
                  <a:ext uri="{FF2B5EF4-FFF2-40B4-BE49-F238E27FC236}">
                    <a16:creationId xmlns:a16="http://schemas.microsoft.com/office/drawing/2014/main" id="{1EE0E5C4-9D9B-0AC9-65F9-C6B022EDEB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0765" y="486872"/>
                <a:ext cx="1" cy="3567776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5">
                <a:extLst>
                  <a:ext uri="{FF2B5EF4-FFF2-40B4-BE49-F238E27FC236}">
                    <a16:creationId xmlns:a16="http://schemas.microsoft.com/office/drawing/2014/main" id="{FCF30E9A-F736-F6F0-E13C-2B35490703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2828" y="486872"/>
                <a:ext cx="0" cy="3567776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文本框 9">
                <a:extLst>
                  <a:ext uri="{FF2B5EF4-FFF2-40B4-BE49-F238E27FC236}">
                    <a16:creationId xmlns:a16="http://schemas.microsoft.com/office/drawing/2014/main" id="{E6B7A0B6-A596-BE37-B867-95795CAC8154}"/>
                  </a:ext>
                </a:extLst>
              </p:cNvPr>
              <p:cNvSpPr txBox="1"/>
              <p:nvPr/>
            </p:nvSpPr>
            <p:spPr>
              <a:xfrm>
                <a:off x="5624030" y="82303"/>
                <a:ext cx="10813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cs typeface="Times New Roman" panose="02020603050405020304" pitchFamily="18" charset="0"/>
                  </a:rPr>
                  <a:t>PVT model</a:t>
                </a:r>
                <a:endParaRPr lang="zh-CN" altLang="en-US" sz="16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文本框 9">
                <a:extLst>
                  <a:ext uri="{FF2B5EF4-FFF2-40B4-BE49-F238E27FC236}">
                    <a16:creationId xmlns:a16="http://schemas.microsoft.com/office/drawing/2014/main" id="{DB9934D9-CC6D-42CC-5545-6AA7B9634E5A}"/>
                  </a:ext>
                </a:extLst>
              </p:cNvPr>
              <p:cNvSpPr txBox="1"/>
              <p:nvPr/>
            </p:nvSpPr>
            <p:spPr>
              <a:xfrm>
                <a:off x="4498689" y="82303"/>
                <a:ext cx="393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cs typeface="Times New Roman" panose="02020603050405020304" pitchFamily="18" charset="0"/>
                  </a:rPr>
                  <a:t>(b)</a:t>
                </a:r>
                <a:endParaRPr lang="zh-CN" altLang="en-US" sz="16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文本框 37">
                <a:extLst>
                  <a:ext uri="{FF2B5EF4-FFF2-40B4-BE49-F238E27FC236}">
                    <a16:creationId xmlns:a16="http://schemas.microsoft.com/office/drawing/2014/main" id="{9CB1B814-2797-FE11-1C1B-8309A8D8371A}"/>
                  </a:ext>
                </a:extLst>
              </p:cNvPr>
              <p:cNvSpPr txBox="1"/>
              <p:nvPr/>
            </p:nvSpPr>
            <p:spPr>
              <a:xfrm>
                <a:off x="4328568" y="2115241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cs typeface="Times New Roman" panose="02020603050405020304" pitchFamily="18" charset="0"/>
                  </a:rPr>
                  <a:t>0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0" name="文本框 2">
                    <a:extLst>
                      <a:ext uri="{FF2B5EF4-FFF2-40B4-BE49-F238E27FC236}">
                        <a16:creationId xmlns:a16="http://schemas.microsoft.com/office/drawing/2014/main" id="{CF459F8C-34A2-9B69-E25C-C1797D6D447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8662" y="993083"/>
                    <a:ext cx="371705" cy="222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70" name="文本框 2">
                    <a:extLst>
                      <a:ext uri="{FF2B5EF4-FFF2-40B4-BE49-F238E27FC236}">
                        <a16:creationId xmlns:a16="http://schemas.microsoft.com/office/drawing/2014/main" id="{CF459F8C-34A2-9B69-E25C-C1797D6D44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8662" y="993083"/>
                    <a:ext cx="371705" cy="22236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9836" r="-3279" b="-243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2" name="文本框 10">
                    <a:extLst>
                      <a:ext uri="{FF2B5EF4-FFF2-40B4-BE49-F238E27FC236}">
                        <a16:creationId xmlns:a16="http://schemas.microsoft.com/office/drawing/2014/main" id="{E1675C22-E8BB-C465-7B4F-3B18C02A1268}"/>
                      </a:ext>
                    </a:extLst>
                  </p:cNvPr>
                  <p:cNvSpPr txBox="1"/>
                  <p:nvPr/>
                </p:nvSpPr>
                <p:spPr>
                  <a:xfrm>
                    <a:off x="5208945" y="2946792"/>
                    <a:ext cx="372153" cy="222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72" name="文本框 10">
                    <a:extLst>
                      <a:ext uri="{FF2B5EF4-FFF2-40B4-BE49-F238E27FC236}">
                        <a16:creationId xmlns:a16="http://schemas.microsoft.com/office/drawing/2014/main" id="{E1675C22-E8BB-C465-7B4F-3B18C02A12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8945" y="2946792"/>
                    <a:ext cx="372153" cy="22236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6452" r="-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4" name="文本框 18">
                    <a:extLst>
                      <a:ext uri="{FF2B5EF4-FFF2-40B4-BE49-F238E27FC236}">
                        <a16:creationId xmlns:a16="http://schemas.microsoft.com/office/drawing/2014/main" id="{83933026-CD92-22DE-941A-744255C87B82}"/>
                      </a:ext>
                    </a:extLst>
                  </p:cNvPr>
                  <p:cNvSpPr txBox="1"/>
                  <p:nvPr/>
                </p:nvSpPr>
                <p:spPr>
                  <a:xfrm>
                    <a:off x="5212665" y="1888967"/>
                    <a:ext cx="376706" cy="222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74" name="文本框 18">
                    <a:extLst>
                      <a:ext uri="{FF2B5EF4-FFF2-40B4-BE49-F238E27FC236}">
                        <a16:creationId xmlns:a16="http://schemas.microsoft.com/office/drawing/2014/main" id="{83933026-CD92-22DE-941A-744255C87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2665" y="1888967"/>
                    <a:ext cx="376706" cy="22236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4839" r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6" name="文本框 42">
                <a:extLst>
                  <a:ext uri="{FF2B5EF4-FFF2-40B4-BE49-F238E27FC236}">
                    <a16:creationId xmlns:a16="http://schemas.microsoft.com/office/drawing/2014/main" id="{289BE367-8447-94D4-1E01-9096152B3B56}"/>
                  </a:ext>
                </a:extLst>
              </p:cNvPr>
              <p:cNvSpPr txBox="1"/>
              <p:nvPr/>
            </p:nvSpPr>
            <p:spPr>
              <a:xfrm>
                <a:off x="4328568" y="343205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cs typeface="Times New Roman" panose="02020603050405020304" pitchFamily="18" charset="0"/>
                  </a:rPr>
                  <a:t>0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77" name="文本框 43">
                <a:extLst>
                  <a:ext uri="{FF2B5EF4-FFF2-40B4-BE49-F238E27FC236}">
                    <a16:creationId xmlns:a16="http://schemas.microsoft.com/office/drawing/2014/main" id="{157E9335-7AC2-6924-4B66-1DC5936737FB}"/>
                  </a:ext>
                </a:extLst>
              </p:cNvPr>
              <p:cNvSpPr txBox="1"/>
              <p:nvPr/>
            </p:nvSpPr>
            <p:spPr>
              <a:xfrm>
                <a:off x="4324986" y="124885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cs typeface="Times New Roman" panose="02020603050405020304" pitchFamily="18" charset="0"/>
                  </a:rPr>
                  <a:t>0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8" name="Straight Arrow Connector 277">
                <a:extLst>
                  <a:ext uri="{FF2B5EF4-FFF2-40B4-BE49-F238E27FC236}">
                    <a16:creationId xmlns:a16="http://schemas.microsoft.com/office/drawing/2014/main" id="{F5FAA34F-F8C3-3460-0FC6-46D61E4CE9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8549" y="4074848"/>
                <a:ext cx="311706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>
                <a:extLst>
                  <a:ext uri="{FF2B5EF4-FFF2-40B4-BE49-F238E27FC236}">
                    <a16:creationId xmlns:a16="http://schemas.microsoft.com/office/drawing/2014/main" id="{DFC80D4E-0AC6-0BCA-846F-9333741D84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6520" y="1644410"/>
                <a:ext cx="0" cy="11192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>
                <a:extLst>
                  <a:ext uri="{FF2B5EF4-FFF2-40B4-BE49-F238E27FC236}">
                    <a16:creationId xmlns:a16="http://schemas.microsoft.com/office/drawing/2014/main" id="{AF5FA8E4-0DC2-8CF3-8D33-FD18DCFA75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4565" y="2969403"/>
                <a:ext cx="0" cy="1106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5B4CB0EF-A295-F1B1-3237-F35BDA9766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6520" y="338597"/>
                <a:ext cx="0" cy="1106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文本框 159">
                    <a:extLst>
                      <a:ext uri="{FF2B5EF4-FFF2-40B4-BE49-F238E27FC236}">
                        <a16:creationId xmlns:a16="http://schemas.microsoft.com/office/drawing/2014/main" id="{320F18E7-2688-E5AE-F9D2-335C5FAE39F3}"/>
                      </a:ext>
                    </a:extLst>
                  </p:cNvPr>
                  <p:cNvSpPr txBox="1"/>
                  <p:nvPr/>
                </p:nvSpPr>
                <p:spPr>
                  <a:xfrm>
                    <a:off x="7598595" y="3903125"/>
                    <a:ext cx="31790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zh-CN" altLang="en-US" sz="1600" i="1" dirty="0"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2" name="文本框 159">
                    <a:extLst>
                      <a:ext uri="{FF2B5EF4-FFF2-40B4-BE49-F238E27FC236}">
                        <a16:creationId xmlns:a16="http://schemas.microsoft.com/office/drawing/2014/main" id="{320F18E7-2688-E5AE-F9D2-335C5FAE3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8595" y="3903125"/>
                    <a:ext cx="317908" cy="33855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3" name="文本框 15">
                    <a:extLst>
                      <a:ext uri="{FF2B5EF4-FFF2-40B4-BE49-F238E27FC236}">
                        <a16:creationId xmlns:a16="http://schemas.microsoft.com/office/drawing/2014/main" id="{2F9294D4-8C50-06B4-E8B2-0041712A26B5}"/>
                      </a:ext>
                    </a:extLst>
                  </p:cNvPr>
                  <p:cNvSpPr txBox="1"/>
                  <p:nvPr/>
                </p:nvSpPr>
                <p:spPr>
                  <a:xfrm>
                    <a:off x="5132893" y="4096318"/>
                    <a:ext cx="349006" cy="222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83" name="文本框 15">
                    <a:extLst>
                      <a:ext uri="{FF2B5EF4-FFF2-40B4-BE49-F238E27FC236}">
                        <a16:creationId xmlns:a16="http://schemas.microsoft.com/office/drawing/2014/main" id="{2F9294D4-8C50-06B4-E8B2-0041712A26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2893" y="4096318"/>
                    <a:ext cx="349006" cy="22236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0526" r="-3509" b="-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4" name="文本框 15">
                    <a:extLst>
                      <a:ext uri="{FF2B5EF4-FFF2-40B4-BE49-F238E27FC236}">
                        <a16:creationId xmlns:a16="http://schemas.microsoft.com/office/drawing/2014/main" id="{1FB39888-950E-BF9C-1E71-130EEBA55B64}"/>
                      </a:ext>
                    </a:extLst>
                  </p:cNvPr>
                  <p:cNvSpPr txBox="1"/>
                  <p:nvPr/>
                </p:nvSpPr>
                <p:spPr>
                  <a:xfrm>
                    <a:off x="6358006" y="4096318"/>
                    <a:ext cx="179088" cy="222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84" name="文本框 15">
                    <a:extLst>
                      <a:ext uri="{FF2B5EF4-FFF2-40B4-BE49-F238E27FC236}">
                        <a16:creationId xmlns:a16="http://schemas.microsoft.com/office/drawing/2014/main" id="{1FB39888-950E-BF9C-1E71-130EEBA55B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8006" y="4096318"/>
                    <a:ext cx="179088" cy="22236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4138" r="-3448" b="-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文本框 25">
                    <a:extLst>
                      <a:ext uri="{FF2B5EF4-FFF2-40B4-BE49-F238E27FC236}">
                        <a16:creationId xmlns:a16="http://schemas.microsoft.com/office/drawing/2014/main" id="{86AA9D5F-E2B6-B870-E0BA-501BA5B76D21}"/>
                      </a:ext>
                    </a:extLst>
                  </p:cNvPr>
                  <p:cNvSpPr txBox="1"/>
                  <p:nvPr/>
                </p:nvSpPr>
                <p:spPr>
                  <a:xfrm>
                    <a:off x="4221293" y="2768376"/>
                    <a:ext cx="39485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1600" dirty="0"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5" name="文本框 25">
                    <a:extLst>
                      <a:ext uri="{FF2B5EF4-FFF2-40B4-BE49-F238E27FC236}">
                        <a16:creationId xmlns:a16="http://schemas.microsoft.com/office/drawing/2014/main" id="{86AA9D5F-E2B6-B870-E0BA-501BA5B76D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1293" y="2768376"/>
                    <a:ext cx="394852" cy="33855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文本框 26">
                    <a:extLst>
                      <a:ext uri="{FF2B5EF4-FFF2-40B4-BE49-F238E27FC236}">
                        <a16:creationId xmlns:a16="http://schemas.microsoft.com/office/drawing/2014/main" id="{F71CD7E2-E8C5-E76F-3FDB-B8C81D89A1A3}"/>
                      </a:ext>
                    </a:extLst>
                  </p:cNvPr>
                  <p:cNvSpPr txBox="1"/>
                  <p:nvPr/>
                </p:nvSpPr>
                <p:spPr>
                  <a:xfrm>
                    <a:off x="4215965" y="1528987"/>
                    <a:ext cx="39427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1600" dirty="0"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6" name="文本框 26">
                    <a:extLst>
                      <a:ext uri="{FF2B5EF4-FFF2-40B4-BE49-F238E27FC236}">
                        <a16:creationId xmlns:a16="http://schemas.microsoft.com/office/drawing/2014/main" id="{F71CD7E2-E8C5-E76F-3FDB-B8C81D89A1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5965" y="1528987"/>
                    <a:ext cx="394275" cy="33855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文本框 27">
                    <a:extLst>
                      <a:ext uri="{FF2B5EF4-FFF2-40B4-BE49-F238E27FC236}">
                        <a16:creationId xmlns:a16="http://schemas.microsoft.com/office/drawing/2014/main" id="{5FD8E2D8-1543-EF44-B444-09A16C447134}"/>
                      </a:ext>
                    </a:extLst>
                  </p:cNvPr>
                  <p:cNvSpPr txBox="1"/>
                  <p:nvPr/>
                </p:nvSpPr>
                <p:spPr>
                  <a:xfrm>
                    <a:off x="4263102" y="262003"/>
                    <a:ext cx="34746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sz="1600" dirty="0"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7" name="文本框 27">
                    <a:extLst>
                      <a:ext uri="{FF2B5EF4-FFF2-40B4-BE49-F238E27FC236}">
                        <a16:creationId xmlns:a16="http://schemas.microsoft.com/office/drawing/2014/main" id="{5FD8E2D8-1543-EF44-B444-09A16C4471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3102" y="262003"/>
                    <a:ext cx="347466" cy="33855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8" name="矩形 22">
                <a:extLst>
                  <a:ext uri="{FF2B5EF4-FFF2-40B4-BE49-F238E27FC236}">
                    <a16:creationId xmlns:a16="http://schemas.microsoft.com/office/drawing/2014/main" id="{7E7F9966-629A-148C-785F-9F9C862DD5DA}"/>
                  </a:ext>
                </a:extLst>
              </p:cNvPr>
              <p:cNvSpPr/>
              <p:nvPr/>
            </p:nvSpPr>
            <p:spPr>
              <a:xfrm>
                <a:off x="6489893" y="497549"/>
                <a:ext cx="1039432" cy="3591010"/>
              </a:xfrm>
              <a:prstGeom prst="rect">
                <a:avLst/>
              </a:prstGeom>
              <a:solidFill>
                <a:srgbClr val="2ABA16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2ABA16"/>
                    </a:solidFill>
                  </a:rPr>
                  <a:t>No overshoot</a:t>
                </a:r>
              </a:p>
              <a:p>
                <a:pPr algn="ctr"/>
                <a:endParaRPr lang="en-US" altLang="zh-CN" sz="1200" dirty="0">
                  <a:solidFill>
                    <a:srgbClr val="2ABA16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rgbClr val="2ABA16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rgbClr val="2ABA16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rgbClr val="2ABA16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rgbClr val="2ABA16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rgbClr val="2ABA16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rgbClr val="2ABA16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rgbClr val="2ABA16"/>
                  </a:solidFill>
                </a:endParaRPr>
              </a:p>
              <a:p>
                <a:pPr algn="ctr"/>
                <a:endParaRPr lang="en-US" altLang="zh-CN" sz="1400" dirty="0">
                  <a:solidFill>
                    <a:srgbClr val="2ABA16"/>
                  </a:solidFill>
                </a:endParaRPr>
              </a:p>
              <a:p>
                <a:pPr algn="ctr"/>
                <a:endParaRPr lang="en-US" altLang="zh-CN" sz="600" dirty="0">
                  <a:solidFill>
                    <a:srgbClr val="2ABA16"/>
                  </a:solidFill>
                </a:endParaRPr>
              </a:p>
              <a:p>
                <a:pPr algn="ctr"/>
                <a:endParaRPr lang="en-US" altLang="zh-CN" sz="1400" dirty="0">
                  <a:solidFill>
                    <a:srgbClr val="2ABA16"/>
                  </a:solidFill>
                </a:endParaRPr>
              </a:p>
              <a:p>
                <a:pPr algn="ctr"/>
                <a:endParaRPr lang="en-US" altLang="zh-CN" sz="1400" dirty="0">
                  <a:solidFill>
                    <a:srgbClr val="2ABA16"/>
                  </a:solidFill>
                </a:endParaRPr>
              </a:p>
              <a:p>
                <a:pPr algn="ctr"/>
                <a:endParaRPr lang="en-US" altLang="zh-CN" sz="1400" dirty="0">
                  <a:solidFill>
                    <a:srgbClr val="2ABA16"/>
                  </a:solidFill>
                </a:endParaRPr>
              </a:p>
              <a:p>
                <a:pPr algn="ctr"/>
                <a:endParaRPr lang="en-US" altLang="zh-CN" sz="1400" dirty="0">
                  <a:solidFill>
                    <a:srgbClr val="2ABA16"/>
                  </a:solidFill>
                </a:endParaRPr>
              </a:p>
              <a:p>
                <a:pPr algn="ctr"/>
                <a:endParaRPr lang="zh-CN" altLang="en-US" sz="1200" dirty="0">
                  <a:solidFill>
                    <a:srgbClr val="2ABA16"/>
                  </a:solidFill>
                </a:endParaRPr>
              </a:p>
            </p:txBody>
          </p:sp>
          <p:cxnSp>
            <p:nvCxnSpPr>
              <p:cNvPr id="289" name="直接连接符 4">
                <a:extLst>
                  <a:ext uri="{FF2B5EF4-FFF2-40B4-BE49-F238E27FC236}">
                    <a16:creationId xmlns:a16="http://schemas.microsoft.com/office/drawing/2014/main" id="{4D4CD326-C382-FAFE-B214-4ACF0A186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0544" y="2235368"/>
                <a:ext cx="0" cy="6072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C997A21B-7B6D-2E64-2530-E26DCAF246FE}"/>
                  </a:ext>
                </a:extLst>
              </p:cNvPr>
              <p:cNvSpPr/>
              <p:nvPr/>
            </p:nvSpPr>
            <p:spPr>
              <a:xfrm>
                <a:off x="1300278" y="2031206"/>
                <a:ext cx="459465" cy="257908"/>
              </a:xfrm>
              <a:custGeom>
                <a:avLst/>
                <a:gdLst>
                  <a:gd name="connsiteX0" fmla="*/ 450057 w 453086"/>
                  <a:gd name="connsiteY0" fmla="*/ 0 h 250032"/>
                  <a:gd name="connsiteX1" fmla="*/ 0 w 453086"/>
                  <a:gd name="connsiteY1" fmla="*/ 221457 h 250032"/>
                  <a:gd name="connsiteX2" fmla="*/ 0 w 453086"/>
                  <a:gd name="connsiteY2" fmla="*/ 250032 h 250032"/>
                  <a:gd name="connsiteX3" fmla="*/ 452438 w 453086"/>
                  <a:gd name="connsiteY3" fmla="*/ 250032 h 250032"/>
                  <a:gd name="connsiteX4" fmla="*/ 450057 w 453086"/>
                  <a:gd name="connsiteY4" fmla="*/ 0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3086" h="250032">
                    <a:moveTo>
                      <a:pt x="450057" y="0"/>
                    </a:moveTo>
                    <a:lnTo>
                      <a:pt x="0" y="221457"/>
                    </a:lnTo>
                    <a:lnTo>
                      <a:pt x="0" y="250032"/>
                    </a:lnTo>
                    <a:lnTo>
                      <a:pt x="452438" y="250032"/>
                    </a:lnTo>
                    <a:cubicBezTo>
                      <a:pt x="453232" y="168276"/>
                      <a:pt x="454025" y="86519"/>
                      <a:pt x="450057" y="0"/>
                    </a:cubicBezTo>
                    <a:close/>
                  </a:path>
                </a:pathLst>
              </a:custGeom>
              <a:pattFill prst="pct2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文本框 48">
                    <a:extLst>
                      <a:ext uri="{FF2B5EF4-FFF2-40B4-BE49-F238E27FC236}">
                        <a16:creationId xmlns:a16="http://schemas.microsoft.com/office/drawing/2014/main" id="{D3E63DD5-FB55-2308-383E-0E9F0361336D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249" y="2052630"/>
                    <a:ext cx="15085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91" name="文本框 48">
                    <a:extLst>
                      <a:ext uri="{FF2B5EF4-FFF2-40B4-BE49-F238E27FC236}">
                        <a16:creationId xmlns:a16="http://schemas.microsoft.com/office/drawing/2014/main" id="{D3E63DD5-FB55-2308-383E-0E9F036133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249" y="2052630"/>
                    <a:ext cx="150851" cy="215444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28000" r="-20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B8A7B0C1-A4E6-CE3F-5915-7DC8B1CAC162}"/>
                  </a:ext>
                </a:extLst>
              </p:cNvPr>
              <p:cNvSpPr/>
              <p:nvPr/>
            </p:nvSpPr>
            <p:spPr>
              <a:xfrm>
                <a:off x="1757817" y="2030065"/>
                <a:ext cx="792425" cy="255935"/>
              </a:xfrm>
              <a:prstGeom prst="rect">
                <a:avLst/>
              </a:prstGeom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文本框 49">
                    <a:extLst>
                      <a:ext uri="{FF2B5EF4-FFF2-40B4-BE49-F238E27FC236}">
                        <a16:creationId xmlns:a16="http://schemas.microsoft.com/office/drawing/2014/main" id="{C5D4E29D-59DB-E62D-FF46-31E40FDBE6A1}"/>
                      </a:ext>
                    </a:extLst>
                  </p:cNvPr>
                  <p:cNvSpPr txBox="1"/>
                  <p:nvPr/>
                </p:nvSpPr>
                <p:spPr>
                  <a:xfrm>
                    <a:off x="2058826" y="2044810"/>
                    <a:ext cx="2018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93" name="文本框 49">
                    <a:extLst>
                      <a:ext uri="{FF2B5EF4-FFF2-40B4-BE49-F238E27FC236}">
                        <a16:creationId xmlns:a16="http://schemas.microsoft.com/office/drawing/2014/main" id="{C5D4E29D-59DB-E62D-FF46-31E40FDBE6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8826" y="2044810"/>
                    <a:ext cx="201850" cy="21544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5152" r="-3030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087EBFC6-FBB8-463E-FB49-220508238684}"/>
                  </a:ext>
                </a:extLst>
              </p:cNvPr>
              <p:cNvSpPr/>
              <p:nvPr/>
            </p:nvSpPr>
            <p:spPr>
              <a:xfrm>
                <a:off x="2566576" y="2043113"/>
                <a:ext cx="502854" cy="235744"/>
              </a:xfrm>
              <a:custGeom>
                <a:avLst/>
                <a:gdLst>
                  <a:gd name="connsiteX0" fmla="*/ 0 w 504825"/>
                  <a:gd name="connsiteY0" fmla="*/ 0 h 235744"/>
                  <a:gd name="connsiteX1" fmla="*/ 0 w 504825"/>
                  <a:gd name="connsiteY1" fmla="*/ 235744 h 235744"/>
                  <a:gd name="connsiteX2" fmla="*/ 504825 w 504825"/>
                  <a:gd name="connsiteY2" fmla="*/ 235744 h 235744"/>
                  <a:gd name="connsiteX3" fmla="*/ 0 w 504825"/>
                  <a:gd name="connsiteY3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25" h="235744">
                    <a:moveTo>
                      <a:pt x="0" y="0"/>
                    </a:moveTo>
                    <a:lnTo>
                      <a:pt x="0" y="235744"/>
                    </a:lnTo>
                    <a:lnTo>
                      <a:pt x="504825" y="235744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2542B03E-84D7-8118-5E31-E314458C5B52}"/>
                  </a:ext>
                </a:extLst>
              </p:cNvPr>
              <p:cNvSpPr/>
              <p:nvPr/>
            </p:nvSpPr>
            <p:spPr>
              <a:xfrm>
                <a:off x="3178969" y="2300288"/>
                <a:ext cx="443256" cy="94585"/>
              </a:xfrm>
              <a:custGeom>
                <a:avLst/>
                <a:gdLst>
                  <a:gd name="connsiteX0" fmla="*/ 0 w 428625"/>
                  <a:gd name="connsiteY0" fmla="*/ 0 h 78581"/>
                  <a:gd name="connsiteX1" fmla="*/ 428625 w 428625"/>
                  <a:gd name="connsiteY1" fmla="*/ 0 h 78581"/>
                  <a:gd name="connsiteX2" fmla="*/ 428625 w 428625"/>
                  <a:gd name="connsiteY2" fmla="*/ 78581 h 78581"/>
                  <a:gd name="connsiteX3" fmla="*/ 173831 w 428625"/>
                  <a:gd name="connsiteY3" fmla="*/ 78581 h 78581"/>
                  <a:gd name="connsiteX4" fmla="*/ 0 w 428625"/>
                  <a:gd name="connsiteY4" fmla="*/ 0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625" h="78581">
                    <a:moveTo>
                      <a:pt x="0" y="0"/>
                    </a:moveTo>
                    <a:lnTo>
                      <a:pt x="428625" y="0"/>
                    </a:lnTo>
                    <a:lnTo>
                      <a:pt x="428625" y="78581"/>
                    </a:lnTo>
                    <a:lnTo>
                      <a:pt x="173831" y="7858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pct20">
                <a:fgClr>
                  <a:srgbClr val="FF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文本框 9">
                <a:extLst>
                  <a:ext uri="{FF2B5EF4-FFF2-40B4-BE49-F238E27FC236}">
                    <a16:creationId xmlns:a16="http://schemas.microsoft.com/office/drawing/2014/main" id="{63994B91-5935-4AC1-550D-078A0D056224}"/>
                  </a:ext>
                </a:extLst>
              </p:cNvPr>
              <p:cNvSpPr txBox="1"/>
              <p:nvPr/>
            </p:nvSpPr>
            <p:spPr>
              <a:xfrm>
                <a:off x="2746079" y="1914130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(+)</a:t>
                </a:r>
                <a:endParaRPr lang="zh-CN" altLang="en-US" sz="1200" b="1" baseline="-25000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97" name="文本框 9">
                <a:extLst>
                  <a:ext uri="{FF2B5EF4-FFF2-40B4-BE49-F238E27FC236}">
                    <a16:creationId xmlns:a16="http://schemas.microsoft.com/office/drawing/2014/main" id="{3056CEB5-391A-B5ED-15D6-CC7262618B29}"/>
                  </a:ext>
                </a:extLst>
              </p:cNvPr>
              <p:cNvSpPr txBox="1"/>
              <p:nvPr/>
            </p:nvSpPr>
            <p:spPr>
              <a:xfrm>
                <a:off x="3319108" y="2361782"/>
                <a:ext cx="314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(-)</a:t>
                </a:r>
                <a:endParaRPr lang="zh-CN" altLang="en-US" sz="1200" b="1" baseline="-25000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8" name="直接连接符 4">
                <a:extLst>
                  <a:ext uri="{FF2B5EF4-FFF2-40B4-BE49-F238E27FC236}">
                    <a16:creationId xmlns:a16="http://schemas.microsoft.com/office/drawing/2014/main" id="{745D38FB-142C-5660-5BDA-388CF41B5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215" y="2019054"/>
                <a:ext cx="0" cy="27006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1" name="文本框 13">
                    <a:extLst>
                      <a:ext uri="{FF2B5EF4-FFF2-40B4-BE49-F238E27FC236}">
                        <a16:creationId xmlns:a16="http://schemas.microsoft.com/office/drawing/2014/main" id="{2C3A8BAE-100C-014E-8618-141BFDD1A4A8}"/>
                      </a:ext>
                    </a:extLst>
                  </p:cNvPr>
                  <p:cNvSpPr txBox="1"/>
                  <p:nvPr/>
                </p:nvSpPr>
                <p:spPr>
                  <a:xfrm>
                    <a:off x="2604445" y="3736732"/>
                    <a:ext cx="202235" cy="222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51" name="文本框 13">
                    <a:extLst>
                      <a:ext uri="{FF2B5EF4-FFF2-40B4-BE49-F238E27FC236}">
                        <a16:creationId xmlns:a16="http://schemas.microsoft.com/office/drawing/2014/main" id="{2C3A8BAE-100C-014E-8618-141BFDD1A4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4445" y="3736732"/>
                    <a:ext cx="202235" cy="22236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2121" r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3" name="文本框 11">
                    <a:extLst>
                      <a:ext uri="{FF2B5EF4-FFF2-40B4-BE49-F238E27FC236}">
                        <a16:creationId xmlns:a16="http://schemas.microsoft.com/office/drawing/2014/main" id="{3FD96FB1-0F73-4C5A-AFF3-812BDAD14710}"/>
                      </a:ext>
                    </a:extLst>
                  </p:cNvPr>
                  <p:cNvSpPr txBox="1"/>
                  <p:nvPr/>
                </p:nvSpPr>
                <p:spPr>
                  <a:xfrm>
                    <a:off x="6378409" y="3593517"/>
                    <a:ext cx="202235" cy="222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73" name="文本框 11">
                    <a:extLst>
                      <a:ext uri="{FF2B5EF4-FFF2-40B4-BE49-F238E27FC236}">
                        <a16:creationId xmlns:a16="http://schemas.microsoft.com/office/drawing/2014/main" id="{3FD96FB1-0F73-4C5A-AFF3-812BDAD147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8409" y="3593517"/>
                    <a:ext cx="202235" cy="22236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1765" r="-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5" name="文本框 19">
                    <a:extLst>
                      <a:ext uri="{FF2B5EF4-FFF2-40B4-BE49-F238E27FC236}">
                        <a16:creationId xmlns:a16="http://schemas.microsoft.com/office/drawing/2014/main" id="{CBB0EAC4-B513-F2FF-3C54-8C407142E238}"/>
                      </a:ext>
                    </a:extLst>
                  </p:cNvPr>
                  <p:cNvSpPr txBox="1"/>
                  <p:nvPr/>
                </p:nvSpPr>
                <p:spPr>
                  <a:xfrm>
                    <a:off x="6475765" y="1906955"/>
                    <a:ext cx="206787" cy="222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75" name="文本框 19">
                    <a:extLst>
                      <a:ext uri="{FF2B5EF4-FFF2-40B4-BE49-F238E27FC236}">
                        <a16:creationId xmlns:a16="http://schemas.microsoft.com/office/drawing/2014/main" id="{CBB0EAC4-B513-F2FF-3C54-8C407142E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5765" y="1906955"/>
                    <a:ext cx="206787" cy="22236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1765" r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1" name="文本框 9">
                    <a:extLst>
                      <a:ext uri="{FF2B5EF4-FFF2-40B4-BE49-F238E27FC236}">
                        <a16:creationId xmlns:a16="http://schemas.microsoft.com/office/drawing/2014/main" id="{AEA95399-9B37-EBB9-8875-B0D013DB77BE}"/>
                      </a:ext>
                    </a:extLst>
                  </p:cNvPr>
                  <p:cNvSpPr txBox="1"/>
                  <p:nvPr/>
                </p:nvSpPr>
                <p:spPr>
                  <a:xfrm>
                    <a:off x="6222745" y="493501"/>
                    <a:ext cx="201787" cy="222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71" name="文本框 9">
                    <a:extLst>
                      <a:ext uri="{FF2B5EF4-FFF2-40B4-BE49-F238E27FC236}">
                        <a16:creationId xmlns:a16="http://schemas.microsoft.com/office/drawing/2014/main" id="{AEA95399-9B37-EBB9-8875-B0D013DB77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2745" y="493501"/>
                    <a:ext cx="201787" cy="222369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4242" r="-3030" b="-243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Right Brace 1">
              <a:extLst>
                <a:ext uri="{FF2B5EF4-FFF2-40B4-BE49-F238E27FC236}">
                  <a16:creationId xmlns:a16="http://schemas.microsoft.com/office/drawing/2014/main" id="{801221BC-49B9-A7D1-711D-A1B3EFE7A960}"/>
                </a:ext>
              </a:extLst>
            </p:cNvPr>
            <p:cNvSpPr/>
            <p:nvPr/>
          </p:nvSpPr>
          <p:spPr>
            <a:xfrm rot="5400000">
              <a:off x="975951" y="2055294"/>
              <a:ext cx="155448" cy="432925"/>
            </a:xfrm>
            <a:prstGeom prst="rightBrace">
              <a:avLst>
                <a:gd name="adj1" fmla="val 94117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48">
                  <a:extLst>
                    <a:ext uri="{FF2B5EF4-FFF2-40B4-BE49-F238E27FC236}">
                      <a16:creationId xmlns:a16="http://schemas.microsoft.com/office/drawing/2014/main" id="{4CB6A813-4267-832E-B3A3-ED49B2339BDE}"/>
                    </a:ext>
                  </a:extLst>
                </p:cNvPr>
                <p:cNvSpPr txBox="1"/>
                <p:nvPr/>
              </p:nvSpPr>
              <p:spPr>
                <a:xfrm>
                  <a:off x="987356" y="2315203"/>
                  <a:ext cx="15085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3" name="文本框 48">
                  <a:extLst>
                    <a:ext uri="{FF2B5EF4-FFF2-40B4-BE49-F238E27FC236}">
                      <a16:creationId xmlns:a16="http://schemas.microsoft.com/office/drawing/2014/main" id="{4CB6A813-4267-832E-B3A3-ED49B2339B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356" y="2315203"/>
                  <a:ext cx="15085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32000" r="-24000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48">
                  <a:extLst>
                    <a:ext uri="{FF2B5EF4-FFF2-40B4-BE49-F238E27FC236}">
                      <a16:creationId xmlns:a16="http://schemas.microsoft.com/office/drawing/2014/main" id="{E4EC8D9B-C783-172C-8AE9-D777082F315D}"/>
                    </a:ext>
                  </a:extLst>
                </p:cNvPr>
                <p:cNvSpPr txBox="1"/>
                <p:nvPr/>
              </p:nvSpPr>
              <p:spPr>
                <a:xfrm>
                  <a:off x="1596645" y="2315203"/>
                  <a:ext cx="15085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" name="文本框 48">
                  <a:extLst>
                    <a:ext uri="{FF2B5EF4-FFF2-40B4-BE49-F238E27FC236}">
                      <a16:creationId xmlns:a16="http://schemas.microsoft.com/office/drawing/2014/main" id="{E4EC8D9B-C783-172C-8AE9-D777082F31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645" y="2315203"/>
                  <a:ext cx="150851" cy="215444"/>
                </a:xfrm>
                <a:prstGeom prst="rect">
                  <a:avLst/>
                </a:prstGeom>
                <a:blipFill>
                  <a:blip r:embed="rId34"/>
                  <a:stretch>
                    <a:fillRect l="-32000" r="-28000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0ACEF19B-AD33-F55F-CA5B-B7BA14E5C442}"/>
                </a:ext>
              </a:extLst>
            </p:cNvPr>
            <p:cNvSpPr/>
            <p:nvPr/>
          </p:nvSpPr>
          <p:spPr>
            <a:xfrm rot="5400000">
              <a:off x="1594743" y="1889835"/>
              <a:ext cx="155448" cy="777822"/>
            </a:xfrm>
            <a:prstGeom prst="rightBrace">
              <a:avLst>
                <a:gd name="adj1" fmla="val 94117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1">
                <a:extLst>
                  <a:ext uri="{FF2B5EF4-FFF2-40B4-BE49-F238E27FC236}">
                    <a16:creationId xmlns:a16="http://schemas.microsoft.com/office/drawing/2014/main" id="{208E382B-BAAC-A23A-BED9-5777A2F4C043}"/>
                  </a:ext>
                </a:extLst>
              </p:cNvPr>
              <p:cNvSpPr txBox="1"/>
              <p:nvPr/>
            </p:nvSpPr>
            <p:spPr>
              <a:xfrm>
                <a:off x="3055032" y="290819"/>
                <a:ext cx="371705" cy="222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" name="文本框 1">
                <a:extLst>
                  <a:ext uri="{FF2B5EF4-FFF2-40B4-BE49-F238E27FC236}">
                    <a16:creationId xmlns:a16="http://schemas.microsoft.com/office/drawing/2014/main" id="{208E382B-BAAC-A23A-BED9-5777A2F4C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032" y="290819"/>
                <a:ext cx="371705" cy="222369"/>
              </a:xfrm>
              <a:prstGeom prst="rect">
                <a:avLst/>
              </a:prstGeom>
              <a:blipFill>
                <a:blip r:embed="rId35"/>
                <a:stretch>
                  <a:fillRect l="-9836" r="-327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17">
                <a:extLst>
                  <a:ext uri="{FF2B5EF4-FFF2-40B4-BE49-F238E27FC236}">
                    <a16:creationId xmlns:a16="http://schemas.microsoft.com/office/drawing/2014/main" id="{15A9B315-D884-05F0-2052-8AFF474DEDA5}"/>
                  </a:ext>
                </a:extLst>
              </p:cNvPr>
              <p:cNvSpPr txBox="1"/>
              <p:nvPr/>
            </p:nvSpPr>
            <p:spPr>
              <a:xfrm>
                <a:off x="3057177" y="2042389"/>
                <a:ext cx="376706" cy="222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8" name="文本框 17">
                <a:extLst>
                  <a:ext uri="{FF2B5EF4-FFF2-40B4-BE49-F238E27FC236}">
                    <a16:creationId xmlns:a16="http://schemas.microsoft.com/office/drawing/2014/main" id="{15A9B315-D884-05F0-2052-8AFF474DE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177" y="2042389"/>
                <a:ext cx="376706" cy="222369"/>
              </a:xfrm>
              <a:prstGeom prst="rect">
                <a:avLst/>
              </a:prstGeom>
              <a:blipFill>
                <a:blip r:embed="rId36"/>
                <a:stretch>
                  <a:fillRect l="-6557" r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13">
                <a:extLst>
                  <a:ext uri="{FF2B5EF4-FFF2-40B4-BE49-F238E27FC236}">
                    <a16:creationId xmlns:a16="http://schemas.microsoft.com/office/drawing/2014/main" id="{3C1D199D-6941-E337-3AB0-0BE993F9412C}"/>
                  </a:ext>
                </a:extLst>
              </p:cNvPr>
              <p:cNvSpPr txBox="1"/>
              <p:nvPr/>
            </p:nvSpPr>
            <p:spPr>
              <a:xfrm>
                <a:off x="3067518" y="3248537"/>
                <a:ext cx="372153" cy="222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9" name="文本框 13">
                <a:extLst>
                  <a:ext uri="{FF2B5EF4-FFF2-40B4-BE49-F238E27FC236}">
                    <a16:creationId xmlns:a16="http://schemas.microsoft.com/office/drawing/2014/main" id="{3C1D199D-6941-E337-3AB0-0BE993F94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518" y="3248537"/>
                <a:ext cx="372153" cy="222369"/>
              </a:xfrm>
              <a:prstGeom prst="rect">
                <a:avLst/>
              </a:prstGeom>
              <a:blipFill>
                <a:blip r:embed="rId37"/>
                <a:stretch>
                  <a:fillRect l="-6557" r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1E47815-A0E4-E86C-E382-2C9A2B4A737E}"/>
                  </a:ext>
                </a:extLst>
              </p:cNvPr>
              <p:cNvSpPr txBox="1"/>
              <p:nvPr/>
            </p:nvSpPr>
            <p:spPr>
              <a:xfrm>
                <a:off x="6865682" y="328240"/>
                <a:ext cx="371705" cy="222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1E47815-A0E4-E86C-E382-2C9A2B4A7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82" y="328240"/>
                <a:ext cx="371705" cy="222369"/>
              </a:xfrm>
              <a:prstGeom prst="rect">
                <a:avLst/>
              </a:prstGeom>
              <a:blipFill>
                <a:blip r:embed="rId35"/>
                <a:stretch>
                  <a:fillRect l="-9836" r="-327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9">
                <a:extLst>
                  <a:ext uri="{FF2B5EF4-FFF2-40B4-BE49-F238E27FC236}">
                    <a16:creationId xmlns:a16="http://schemas.microsoft.com/office/drawing/2014/main" id="{7E42BDF2-60CC-F181-F83D-30A232CB2A0E}"/>
                  </a:ext>
                </a:extLst>
              </p:cNvPr>
              <p:cNvSpPr txBox="1"/>
              <p:nvPr/>
            </p:nvSpPr>
            <p:spPr>
              <a:xfrm>
                <a:off x="6912552" y="1947770"/>
                <a:ext cx="376706" cy="222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1" name="文本框 19">
                <a:extLst>
                  <a:ext uri="{FF2B5EF4-FFF2-40B4-BE49-F238E27FC236}">
                    <a16:creationId xmlns:a16="http://schemas.microsoft.com/office/drawing/2014/main" id="{7E42BDF2-60CC-F181-F83D-30A232CB2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552" y="1947770"/>
                <a:ext cx="376706" cy="222369"/>
              </a:xfrm>
              <a:prstGeom prst="rect">
                <a:avLst/>
              </a:prstGeom>
              <a:blipFill>
                <a:blip r:embed="rId38"/>
                <a:stretch>
                  <a:fillRect l="-6452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5E2BC8D-A481-0B37-E7A7-D52B735F899D}"/>
                  </a:ext>
                </a:extLst>
              </p:cNvPr>
              <p:cNvSpPr txBox="1"/>
              <p:nvPr/>
            </p:nvSpPr>
            <p:spPr>
              <a:xfrm>
                <a:off x="6940387" y="3200921"/>
                <a:ext cx="372153" cy="222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5E2BC8D-A481-0B37-E7A7-D52B735F8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387" y="3200921"/>
                <a:ext cx="372153" cy="222369"/>
              </a:xfrm>
              <a:prstGeom prst="rect">
                <a:avLst/>
              </a:prstGeom>
              <a:blipFill>
                <a:blip r:embed="rId39"/>
                <a:stretch>
                  <a:fillRect l="-8197" r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15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6D99CB9-327E-42CA-3728-FC8234713A40}"/>
              </a:ext>
            </a:extLst>
          </p:cNvPr>
          <p:cNvGrpSpPr/>
          <p:nvPr/>
        </p:nvGrpSpPr>
        <p:grpSpPr>
          <a:xfrm>
            <a:off x="3642033" y="-139416"/>
            <a:ext cx="3940189" cy="4503405"/>
            <a:chOff x="3892060" y="20388"/>
            <a:chExt cx="3940189" cy="4503405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9B96FE5E-F04A-664A-D3B6-31FFB86C2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470" t="5406" r="6895" b="9173"/>
            <a:stretch/>
          </p:blipFill>
          <p:spPr>
            <a:xfrm>
              <a:off x="4243444" y="321961"/>
              <a:ext cx="3148394" cy="3742674"/>
            </a:xfrm>
            <a:prstGeom prst="rect">
              <a:avLst/>
            </a:prstGeom>
          </p:spPr>
        </p:pic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C565A78-4ED1-FCC5-EA39-D1D368B83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7643" y="424957"/>
              <a:ext cx="1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39509C6-E277-78C6-259C-6B4CBDBC74C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706" y="424957"/>
              <a:ext cx="0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9">
              <a:extLst>
                <a:ext uri="{FF2B5EF4-FFF2-40B4-BE49-F238E27FC236}">
                  <a16:creationId xmlns:a16="http://schemas.microsoft.com/office/drawing/2014/main" id="{D8282914-EA22-9580-8907-2293E7676346}"/>
                </a:ext>
              </a:extLst>
            </p:cNvPr>
            <p:cNvSpPr txBox="1"/>
            <p:nvPr/>
          </p:nvSpPr>
          <p:spPr>
            <a:xfrm>
              <a:off x="5380908" y="20388"/>
              <a:ext cx="1081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PVT model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1E754B2C-0832-A0B2-39A3-8BA0AFDCDC48}"/>
                </a:ext>
              </a:extLst>
            </p:cNvPr>
            <p:cNvSpPr txBox="1"/>
            <p:nvPr/>
          </p:nvSpPr>
          <p:spPr>
            <a:xfrm>
              <a:off x="4255567" y="20388"/>
              <a:ext cx="393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cs typeface="Times New Roman" panose="02020603050405020304" pitchFamily="18" charset="0"/>
                </a:rPr>
                <a:t>(b)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C78D5FC-FED0-F84C-A2DB-EDFE54999F78}"/>
                </a:ext>
              </a:extLst>
            </p:cNvPr>
            <p:cNvSpPr txBox="1"/>
            <p:nvPr/>
          </p:nvSpPr>
          <p:spPr>
            <a:xfrm>
              <a:off x="7304540" y="2031883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/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/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/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1622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/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F4622A1D-826C-7ED6-A3C1-AB8D3009EC06}"/>
                </a:ext>
              </a:extLst>
            </p:cNvPr>
            <p:cNvSpPr txBox="1"/>
            <p:nvPr/>
          </p:nvSpPr>
          <p:spPr>
            <a:xfrm rot="16200000">
              <a:off x="3548215" y="3421703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E868CED0-C093-FB7F-69A9-57F3DCCB7E3B}"/>
                </a:ext>
              </a:extLst>
            </p:cNvPr>
            <p:cNvSpPr txBox="1"/>
            <p:nvPr/>
          </p:nvSpPr>
          <p:spPr>
            <a:xfrm rot="16200000">
              <a:off x="3582681" y="2124125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D213C4AA-5363-884D-5C6F-E757446FD54F}"/>
                </a:ext>
              </a:extLst>
            </p:cNvPr>
            <p:cNvSpPr txBox="1"/>
            <p:nvPr/>
          </p:nvSpPr>
          <p:spPr>
            <a:xfrm rot="16200000">
              <a:off x="3663682" y="733575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DA1F76CB-B0D1-F3BE-65DB-F44319B64AF1}"/>
                </a:ext>
              </a:extLst>
            </p:cNvPr>
            <p:cNvSpPr txBox="1"/>
            <p:nvPr/>
          </p:nvSpPr>
          <p:spPr>
            <a:xfrm>
              <a:off x="5555545" y="4185239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C0AAC9-ED22-1C45-E506-888F68E69BD1}"/>
              </a:ext>
            </a:extLst>
          </p:cNvPr>
          <p:cNvGrpSpPr/>
          <p:nvPr/>
        </p:nvGrpSpPr>
        <p:grpSpPr>
          <a:xfrm>
            <a:off x="-210773" y="-130754"/>
            <a:ext cx="3856455" cy="4496179"/>
            <a:chOff x="39258" y="29050"/>
            <a:chExt cx="3856455" cy="449617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878A33E-5400-711B-8BEF-B76F02ABA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222" t="5389" r="7306" b="8959"/>
            <a:stretch/>
          </p:blipFill>
          <p:spPr>
            <a:xfrm>
              <a:off x="378055" y="348632"/>
              <a:ext cx="3104071" cy="3752794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C3A3B7D-21FD-E1A8-E1DE-7F477C3BE64B}"/>
                </a:ext>
              </a:extLst>
            </p:cNvPr>
            <p:cNvCxnSpPr>
              <a:cxnSpLocks/>
            </p:cNvCxnSpPr>
            <p:nvPr/>
          </p:nvCxnSpPr>
          <p:spPr>
            <a:xfrm>
              <a:off x="1055759" y="432452"/>
              <a:ext cx="26428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DC7FF8-BF37-330E-DA7F-969A34D532E4}"/>
                </a:ext>
              </a:extLst>
            </p:cNvPr>
            <p:cNvCxnSpPr>
              <a:cxnSpLocks/>
            </p:cNvCxnSpPr>
            <p:nvPr/>
          </p:nvCxnSpPr>
          <p:spPr>
            <a:xfrm>
              <a:off x="2326712" y="433088"/>
              <a:ext cx="17518" cy="356714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225F53B-AA49-C740-8B1B-53AA596D782D}"/>
                </a:ext>
              </a:extLst>
            </p:cNvPr>
            <p:cNvSpPr txBox="1"/>
            <p:nvPr/>
          </p:nvSpPr>
          <p:spPr>
            <a:xfrm rot="16200000">
              <a:off x="-304587" y="3429198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8A2DC0F-231C-2180-4EA9-6F69E09F4C61}"/>
                </a:ext>
              </a:extLst>
            </p:cNvPr>
            <p:cNvSpPr txBox="1"/>
            <p:nvPr/>
          </p:nvSpPr>
          <p:spPr>
            <a:xfrm rot="16200000">
              <a:off x="-270121" y="2131620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8DE6F59-5DFE-671C-AD51-05B26993EFEB}"/>
                </a:ext>
              </a:extLst>
            </p:cNvPr>
            <p:cNvSpPr txBox="1"/>
            <p:nvPr/>
          </p:nvSpPr>
          <p:spPr>
            <a:xfrm rot="16200000">
              <a:off x="-189120" y="741071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9">
              <a:extLst>
                <a:ext uri="{FF2B5EF4-FFF2-40B4-BE49-F238E27FC236}">
                  <a16:creationId xmlns:a16="http://schemas.microsoft.com/office/drawing/2014/main" id="{B43545C6-D76A-A3B1-C6EB-1FDDEF107FF1}"/>
                </a:ext>
              </a:extLst>
            </p:cNvPr>
            <p:cNvSpPr txBox="1"/>
            <p:nvPr/>
          </p:nvSpPr>
          <p:spPr>
            <a:xfrm>
              <a:off x="773145" y="29050"/>
              <a:ext cx="256666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Constant-acceleration model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9">
              <a:extLst>
                <a:ext uri="{FF2B5EF4-FFF2-40B4-BE49-F238E27FC236}">
                  <a16:creationId xmlns:a16="http://schemas.microsoft.com/office/drawing/2014/main" id="{8B697C78-E872-5662-DB30-6E88E42872EE}"/>
                </a:ext>
              </a:extLst>
            </p:cNvPr>
            <p:cNvSpPr txBox="1"/>
            <p:nvPr/>
          </p:nvSpPr>
          <p:spPr>
            <a:xfrm>
              <a:off x="332734" y="29050"/>
              <a:ext cx="402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cs typeface="Times New Roman" panose="02020603050405020304" pitchFamily="18" charset="0"/>
                </a:rPr>
                <a:t>(a)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697FFCD-8604-4E4A-A9EE-18D70FE3E98D}"/>
                </a:ext>
              </a:extLst>
            </p:cNvPr>
            <p:cNvSpPr txBox="1"/>
            <p:nvPr/>
          </p:nvSpPr>
          <p:spPr>
            <a:xfrm>
              <a:off x="3368004" y="2066488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/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/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/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8919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/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D1B6BDD-EC63-0B90-1DC4-EA6A2DEF38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321" y="2235612"/>
              <a:ext cx="91434" cy="107730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2F6BD54-46FB-23E3-2E3F-380E3BA3A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4718" y="2228637"/>
              <a:ext cx="86985" cy="100491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0EFC571-254E-46A4-AFF6-2F6CC0F15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842" y="2235613"/>
              <a:ext cx="73925" cy="9351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32C375F-A339-2805-BCF3-F66BD6D9D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9015" y="2228636"/>
              <a:ext cx="75893" cy="81284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38EF4EC-C63F-2EAF-8EB1-0DD371465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1860" y="2235613"/>
              <a:ext cx="36961" cy="5386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DF2D282-E2EC-03DA-ADA1-CDFB2165D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3130" y="2229714"/>
              <a:ext cx="34453" cy="3452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B5891E5F-278B-48A8-D045-B81DC468C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5982" y="2046101"/>
              <a:ext cx="176801" cy="166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4F9779D-8B9E-694A-FC66-792C9782F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756" y="2014136"/>
              <a:ext cx="240807" cy="221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3FAF1F0-5948-3449-CAE2-89C034C3F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246" y="2079506"/>
              <a:ext cx="160599" cy="148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9E629FB-51D8-8B5F-0AE8-4394A942F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838" y="2184870"/>
              <a:ext cx="40624" cy="45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29CEE2A-0AEB-81E3-4C6E-6ACF82437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502" y="2147692"/>
              <a:ext cx="71429" cy="7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31385BC9-1527-861F-E5C2-FB000D48F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7448" y="2128426"/>
              <a:ext cx="87220" cy="92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005DD819-E5FB-90B8-42C7-C747DC2E0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715" y="2109741"/>
              <a:ext cx="106187" cy="107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F1510BD1-3D6D-4AAF-4818-39C79001E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5376" y="1992774"/>
              <a:ext cx="261695" cy="227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9D1CC26-C680-9F36-2189-0D7F28F50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5067" y="1976662"/>
              <a:ext cx="268998" cy="251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DFB0889-B531-B7C4-3AF3-8B81BFC1C4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050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4380BAF0-5285-54D4-4A9F-012E649C2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636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74086F1D-847A-20BC-6F25-5CB4DCE3D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403" y="1955789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8B2049F6-F674-6473-06CC-2BB21B35E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2805" y="1968080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E90D148-65A3-01C6-F177-F42FB457F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888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C147E4B-F18C-3570-9AD5-696B4C17E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505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167D8CE3-A231-6D95-28B6-9BB2A73A7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5053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A2E03D0-5CCD-57E9-17A1-A20BD48F1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006" y="2033064"/>
              <a:ext cx="236173" cy="195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55CBD2D3-D7CD-D97E-3F22-88B16B39D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145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9E544F47-4384-8879-9C98-33265B844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174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61FBF47E-61FC-8018-8EEF-74B9B45AB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402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8B6594F-F379-986E-8BE1-EDDB0D64D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148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D839AFC9-9263-AC57-1FAE-E490F30D3D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877" y="217861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86CC8F17-2F86-5F43-A0A2-CDC448421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397" y="2178617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7D85120-9F17-7292-51B3-9AB0BF5D0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00" y="2176994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A88B9C6A-5C1C-2B10-4FEA-B3B5B981B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515" y="2178616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9">
              <a:extLst>
                <a:ext uri="{FF2B5EF4-FFF2-40B4-BE49-F238E27FC236}">
                  <a16:creationId xmlns:a16="http://schemas.microsoft.com/office/drawing/2014/main" id="{C59EB463-58EA-9032-7E0B-7E801894CD08}"/>
                </a:ext>
              </a:extLst>
            </p:cNvPr>
            <p:cNvSpPr txBox="1"/>
            <p:nvPr/>
          </p:nvSpPr>
          <p:spPr>
            <a:xfrm>
              <a:off x="2360255" y="2366121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 (-)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C7A4089-950A-0732-EB86-A071A3A94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8017" y="2266315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9">
              <a:extLst>
                <a:ext uri="{FF2B5EF4-FFF2-40B4-BE49-F238E27FC236}">
                  <a16:creationId xmlns:a16="http://schemas.microsoft.com/office/drawing/2014/main" id="{0D308A44-2558-F0D1-9F8B-E88B3804A501}"/>
                </a:ext>
              </a:extLst>
            </p:cNvPr>
            <p:cNvSpPr txBox="1"/>
            <p:nvPr/>
          </p:nvSpPr>
          <p:spPr>
            <a:xfrm>
              <a:off x="1085597" y="2302327"/>
              <a:ext cx="1027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 (+)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C061DE33-60D1-5645-D4E3-7279BE959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6967" y="2140808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5EFE072F-A6F5-FAD4-231E-B0E79B915055}"/>
                </a:ext>
              </a:extLst>
            </p:cNvPr>
            <p:cNvSpPr txBox="1"/>
            <p:nvPr/>
          </p:nvSpPr>
          <p:spPr>
            <a:xfrm>
              <a:off x="1668639" y="4186675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68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9D16503-CC37-E4EC-DC2D-0E49BBE111FD}"/>
              </a:ext>
            </a:extLst>
          </p:cNvPr>
          <p:cNvSpPr/>
          <p:nvPr/>
        </p:nvSpPr>
        <p:spPr>
          <a:xfrm>
            <a:off x="-250031" y="2788716"/>
            <a:ext cx="7823754" cy="11034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0A1659-89E1-325A-802C-BB5C800E7F80}"/>
              </a:ext>
            </a:extLst>
          </p:cNvPr>
          <p:cNvSpPr/>
          <p:nvPr/>
        </p:nvSpPr>
        <p:spPr>
          <a:xfrm>
            <a:off x="-258523" y="1461141"/>
            <a:ext cx="7832245" cy="12152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6BA269-576E-9271-90D0-E5FF45987202}"/>
              </a:ext>
            </a:extLst>
          </p:cNvPr>
          <p:cNvSpPr/>
          <p:nvPr/>
        </p:nvSpPr>
        <p:spPr>
          <a:xfrm>
            <a:off x="-250030" y="188828"/>
            <a:ext cx="7832245" cy="11452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6D99CB9-327E-42CA-3728-FC8234713A40}"/>
              </a:ext>
            </a:extLst>
          </p:cNvPr>
          <p:cNvGrpSpPr/>
          <p:nvPr/>
        </p:nvGrpSpPr>
        <p:grpSpPr>
          <a:xfrm>
            <a:off x="3642033" y="-139416"/>
            <a:ext cx="3940189" cy="4503405"/>
            <a:chOff x="3892060" y="20388"/>
            <a:chExt cx="3940189" cy="4503405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9B96FE5E-F04A-664A-D3B6-31FFB86C2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470" t="5406" r="6895" b="9173"/>
            <a:stretch/>
          </p:blipFill>
          <p:spPr>
            <a:xfrm>
              <a:off x="4243444" y="321961"/>
              <a:ext cx="3148394" cy="3742674"/>
            </a:xfrm>
            <a:prstGeom prst="rect">
              <a:avLst/>
            </a:prstGeom>
          </p:spPr>
        </p:pic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C565A78-4ED1-FCC5-EA39-D1D368B83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7643" y="424957"/>
              <a:ext cx="1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39509C6-E277-78C6-259C-6B4CBDBC74C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706" y="424957"/>
              <a:ext cx="0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9">
              <a:extLst>
                <a:ext uri="{FF2B5EF4-FFF2-40B4-BE49-F238E27FC236}">
                  <a16:creationId xmlns:a16="http://schemas.microsoft.com/office/drawing/2014/main" id="{D8282914-EA22-9580-8907-2293E7676346}"/>
                </a:ext>
              </a:extLst>
            </p:cNvPr>
            <p:cNvSpPr txBox="1"/>
            <p:nvPr/>
          </p:nvSpPr>
          <p:spPr>
            <a:xfrm>
              <a:off x="5380908" y="20388"/>
              <a:ext cx="1034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PVT mode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1E754B2C-0832-A0B2-39A3-8BA0AFDCDC48}"/>
                </a:ext>
              </a:extLst>
            </p:cNvPr>
            <p:cNvSpPr txBox="1"/>
            <p:nvPr/>
          </p:nvSpPr>
          <p:spPr>
            <a:xfrm>
              <a:off x="4255567" y="20388"/>
              <a:ext cx="393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cs typeface="Times New Roman" panose="02020603050405020304" pitchFamily="18" charset="0"/>
                </a:rPr>
                <a:t>(b)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C78D5FC-FED0-F84C-A2DB-EDFE54999F78}"/>
                </a:ext>
              </a:extLst>
            </p:cNvPr>
            <p:cNvSpPr txBox="1"/>
            <p:nvPr/>
          </p:nvSpPr>
          <p:spPr>
            <a:xfrm>
              <a:off x="7304540" y="2031883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/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/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/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1622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/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F4622A1D-826C-7ED6-A3C1-AB8D3009EC06}"/>
                </a:ext>
              </a:extLst>
            </p:cNvPr>
            <p:cNvSpPr txBox="1"/>
            <p:nvPr/>
          </p:nvSpPr>
          <p:spPr>
            <a:xfrm rot="16200000">
              <a:off x="3548215" y="3421703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E868CED0-C093-FB7F-69A9-57F3DCCB7E3B}"/>
                </a:ext>
              </a:extLst>
            </p:cNvPr>
            <p:cNvSpPr txBox="1"/>
            <p:nvPr/>
          </p:nvSpPr>
          <p:spPr>
            <a:xfrm rot="16200000">
              <a:off x="3582681" y="2124125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D213C4AA-5363-884D-5C6F-E757446FD54F}"/>
                </a:ext>
              </a:extLst>
            </p:cNvPr>
            <p:cNvSpPr txBox="1"/>
            <p:nvPr/>
          </p:nvSpPr>
          <p:spPr>
            <a:xfrm rot="16200000">
              <a:off x="3663682" y="733575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DA1F76CB-B0D1-F3BE-65DB-F44319B64AF1}"/>
                </a:ext>
              </a:extLst>
            </p:cNvPr>
            <p:cNvSpPr txBox="1"/>
            <p:nvPr/>
          </p:nvSpPr>
          <p:spPr>
            <a:xfrm>
              <a:off x="5555545" y="4185239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C0AAC9-ED22-1C45-E506-888F68E69BD1}"/>
              </a:ext>
            </a:extLst>
          </p:cNvPr>
          <p:cNvGrpSpPr/>
          <p:nvPr/>
        </p:nvGrpSpPr>
        <p:grpSpPr>
          <a:xfrm>
            <a:off x="-210773" y="-130754"/>
            <a:ext cx="3856455" cy="4496179"/>
            <a:chOff x="39258" y="29050"/>
            <a:chExt cx="3856455" cy="449617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878A33E-5400-711B-8BEF-B76F02ABA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222" t="5389" r="7306" b="8959"/>
            <a:stretch/>
          </p:blipFill>
          <p:spPr>
            <a:xfrm>
              <a:off x="378055" y="348632"/>
              <a:ext cx="3104071" cy="3752794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C3A3B7D-21FD-E1A8-E1DE-7F477C3BE64B}"/>
                </a:ext>
              </a:extLst>
            </p:cNvPr>
            <p:cNvCxnSpPr>
              <a:cxnSpLocks/>
            </p:cNvCxnSpPr>
            <p:nvPr/>
          </p:nvCxnSpPr>
          <p:spPr>
            <a:xfrm>
              <a:off x="1055759" y="432452"/>
              <a:ext cx="26428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DC7FF8-BF37-330E-DA7F-969A34D532E4}"/>
                </a:ext>
              </a:extLst>
            </p:cNvPr>
            <p:cNvCxnSpPr>
              <a:cxnSpLocks/>
            </p:cNvCxnSpPr>
            <p:nvPr/>
          </p:nvCxnSpPr>
          <p:spPr>
            <a:xfrm>
              <a:off x="2326712" y="433088"/>
              <a:ext cx="17518" cy="356714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225F53B-AA49-C740-8B1B-53AA596D782D}"/>
                </a:ext>
              </a:extLst>
            </p:cNvPr>
            <p:cNvSpPr txBox="1"/>
            <p:nvPr/>
          </p:nvSpPr>
          <p:spPr>
            <a:xfrm rot="16200000">
              <a:off x="-304587" y="3429198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8A2DC0F-231C-2180-4EA9-6F69E09F4C61}"/>
                </a:ext>
              </a:extLst>
            </p:cNvPr>
            <p:cNvSpPr txBox="1"/>
            <p:nvPr/>
          </p:nvSpPr>
          <p:spPr>
            <a:xfrm rot="16200000">
              <a:off x="-270121" y="2131620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8DE6F59-5DFE-671C-AD51-05B26993EFEB}"/>
                </a:ext>
              </a:extLst>
            </p:cNvPr>
            <p:cNvSpPr txBox="1"/>
            <p:nvPr/>
          </p:nvSpPr>
          <p:spPr>
            <a:xfrm rot="16200000">
              <a:off x="-189120" y="741071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9">
              <a:extLst>
                <a:ext uri="{FF2B5EF4-FFF2-40B4-BE49-F238E27FC236}">
                  <a16:creationId xmlns:a16="http://schemas.microsoft.com/office/drawing/2014/main" id="{B43545C6-D76A-A3B1-C6EB-1FDDEF107FF1}"/>
                </a:ext>
              </a:extLst>
            </p:cNvPr>
            <p:cNvSpPr txBox="1"/>
            <p:nvPr/>
          </p:nvSpPr>
          <p:spPr>
            <a:xfrm>
              <a:off x="773145" y="29050"/>
              <a:ext cx="25201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Constant acceleration mode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9">
              <a:extLst>
                <a:ext uri="{FF2B5EF4-FFF2-40B4-BE49-F238E27FC236}">
                  <a16:creationId xmlns:a16="http://schemas.microsoft.com/office/drawing/2014/main" id="{8B697C78-E872-5662-DB30-6E88E42872EE}"/>
                </a:ext>
              </a:extLst>
            </p:cNvPr>
            <p:cNvSpPr txBox="1"/>
            <p:nvPr/>
          </p:nvSpPr>
          <p:spPr>
            <a:xfrm>
              <a:off x="332734" y="29050"/>
              <a:ext cx="402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cs typeface="Times New Roman" panose="02020603050405020304" pitchFamily="18" charset="0"/>
                </a:rPr>
                <a:t>(a)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697FFCD-8604-4E4A-A9EE-18D70FE3E98D}"/>
                </a:ext>
              </a:extLst>
            </p:cNvPr>
            <p:cNvSpPr txBox="1"/>
            <p:nvPr/>
          </p:nvSpPr>
          <p:spPr>
            <a:xfrm>
              <a:off x="3368004" y="2066488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/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/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/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8919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/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D1B6BDD-EC63-0B90-1DC4-EA6A2DEF38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321" y="2235612"/>
              <a:ext cx="91434" cy="107730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2F6BD54-46FB-23E3-2E3F-380E3BA3A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4718" y="2228637"/>
              <a:ext cx="86985" cy="100491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0EFC571-254E-46A4-AFF6-2F6CC0F15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842" y="2235613"/>
              <a:ext cx="73925" cy="9351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32C375F-A339-2805-BCF3-F66BD6D9D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9015" y="2228636"/>
              <a:ext cx="75893" cy="81284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38EF4EC-C63F-2EAF-8EB1-0DD371465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1860" y="2235613"/>
              <a:ext cx="36961" cy="5386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DF2D282-E2EC-03DA-ADA1-CDFB2165D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3130" y="2229714"/>
              <a:ext cx="34453" cy="3452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B5891E5F-278B-48A8-D045-B81DC468C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5982" y="2046101"/>
              <a:ext cx="176801" cy="166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4F9779D-8B9E-694A-FC66-792C9782F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756" y="2014136"/>
              <a:ext cx="240807" cy="221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3FAF1F0-5948-3449-CAE2-89C034C3F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246" y="2079506"/>
              <a:ext cx="160599" cy="148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9E629FB-51D8-8B5F-0AE8-4394A942F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838" y="2184870"/>
              <a:ext cx="40624" cy="45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29CEE2A-0AEB-81E3-4C6E-6ACF82437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502" y="2147692"/>
              <a:ext cx="71429" cy="7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31385BC9-1527-861F-E5C2-FB000D48F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7448" y="2128426"/>
              <a:ext cx="87220" cy="92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005DD819-E5FB-90B8-42C7-C747DC2E0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715" y="2109741"/>
              <a:ext cx="106187" cy="107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F1510BD1-3D6D-4AAF-4818-39C79001E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5376" y="1992774"/>
              <a:ext cx="261695" cy="227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9D1CC26-C680-9F36-2189-0D7F28F50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5067" y="1976662"/>
              <a:ext cx="268998" cy="251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DFB0889-B531-B7C4-3AF3-8B81BFC1C4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050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4380BAF0-5285-54D4-4A9F-012E649C2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636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74086F1D-847A-20BC-6F25-5CB4DCE3D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403" y="1955789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8B2049F6-F674-6473-06CC-2BB21B35E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2805" y="1968080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E90D148-65A3-01C6-F177-F42FB457F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888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C147E4B-F18C-3570-9AD5-696B4C17E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505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167D8CE3-A231-6D95-28B6-9BB2A73A7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5053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A2E03D0-5CCD-57E9-17A1-A20BD48F1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006" y="2033064"/>
              <a:ext cx="236173" cy="195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55CBD2D3-D7CD-D97E-3F22-88B16B39D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145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9E544F47-4384-8879-9C98-33265B844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174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61FBF47E-61FC-8018-8EEF-74B9B45AB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402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8B6594F-F379-986E-8BE1-EDDB0D64D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148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D839AFC9-9263-AC57-1FAE-E490F30D3D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877" y="217861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86CC8F17-2F86-5F43-A0A2-CDC448421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397" y="2178617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7D85120-9F17-7292-51B3-9AB0BF5D0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00" y="2176994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A88B9C6A-5C1C-2B10-4FEA-B3B5B981B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515" y="2178616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9">
              <a:extLst>
                <a:ext uri="{FF2B5EF4-FFF2-40B4-BE49-F238E27FC236}">
                  <a16:creationId xmlns:a16="http://schemas.microsoft.com/office/drawing/2014/main" id="{C59EB463-58EA-9032-7E0B-7E801894CD08}"/>
                </a:ext>
              </a:extLst>
            </p:cNvPr>
            <p:cNvSpPr txBox="1"/>
            <p:nvPr/>
          </p:nvSpPr>
          <p:spPr>
            <a:xfrm>
              <a:off x="2360255" y="2366121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 (-)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C7A4089-950A-0732-EB86-A071A3A94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8017" y="2266315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9">
              <a:extLst>
                <a:ext uri="{FF2B5EF4-FFF2-40B4-BE49-F238E27FC236}">
                  <a16:creationId xmlns:a16="http://schemas.microsoft.com/office/drawing/2014/main" id="{0D308A44-2558-F0D1-9F8B-E88B3804A501}"/>
                </a:ext>
              </a:extLst>
            </p:cNvPr>
            <p:cNvSpPr txBox="1"/>
            <p:nvPr/>
          </p:nvSpPr>
          <p:spPr>
            <a:xfrm>
              <a:off x="1085597" y="2302327"/>
              <a:ext cx="1027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 (+)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C061DE33-60D1-5645-D4E3-7279BE959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6967" y="2140808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5EFE072F-A6F5-FAD4-231E-B0E79B915055}"/>
                </a:ext>
              </a:extLst>
            </p:cNvPr>
            <p:cNvSpPr txBox="1"/>
            <p:nvPr/>
          </p:nvSpPr>
          <p:spPr>
            <a:xfrm>
              <a:off x="1668639" y="4186675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74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F646B7B-0A4B-BFA1-2F8D-85D4B16667ED}"/>
              </a:ext>
            </a:extLst>
          </p:cNvPr>
          <p:cNvSpPr/>
          <p:nvPr/>
        </p:nvSpPr>
        <p:spPr>
          <a:xfrm>
            <a:off x="3652588" y="-137319"/>
            <a:ext cx="3912644" cy="44683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CC7A89-6349-8FE9-FACE-3DD1BFC6BB30}"/>
              </a:ext>
            </a:extLst>
          </p:cNvPr>
          <p:cNvSpPr/>
          <p:nvPr/>
        </p:nvSpPr>
        <p:spPr>
          <a:xfrm>
            <a:off x="-250031" y="-138249"/>
            <a:ext cx="3898803" cy="44683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6D99CB9-327E-42CA-3728-FC8234713A40}"/>
              </a:ext>
            </a:extLst>
          </p:cNvPr>
          <p:cNvGrpSpPr/>
          <p:nvPr/>
        </p:nvGrpSpPr>
        <p:grpSpPr>
          <a:xfrm>
            <a:off x="3642033" y="-139416"/>
            <a:ext cx="3940189" cy="4503405"/>
            <a:chOff x="3892060" y="20388"/>
            <a:chExt cx="3940189" cy="4503405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9B96FE5E-F04A-664A-D3B6-31FFB86C2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470" t="5406" r="6895" b="9173"/>
            <a:stretch/>
          </p:blipFill>
          <p:spPr>
            <a:xfrm>
              <a:off x="4243444" y="321961"/>
              <a:ext cx="3148394" cy="3742674"/>
            </a:xfrm>
            <a:prstGeom prst="rect">
              <a:avLst/>
            </a:prstGeom>
          </p:spPr>
        </p:pic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C565A78-4ED1-FCC5-EA39-D1D368B83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7643" y="424957"/>
              <a:ext cx="1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39509C6-E277-78C6-259C-6B4CBDBC74C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706" y="424957"/>
              <a:ext cx="0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9">
              <a:extLst>
                <a:ext uri="{FF2B5EF4-FFF2-40B4-BE49-F238E27FC236}">
                  <a16:creationId xmlns:a16="http://schemas.microsoft.com/office/drawing/2014/main" id="{D8282914-EA22-9580-8907-2293E7676346}"/>
                </a:ext>
              </a:extLst>
            </p:cNvPr>
            <p:cNvSpPr txBox="1"/>
            <p:nvPr/>
          </p:nvSpPr>
          <p:spPr>
            <a:xfrm>
              <a:off x="5380908" y="20388"/>
              <a:ext cx="1034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PVT mode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1E754B2C-0832-A0B2-39A3-8BA0AFDCDC48}"/>
                </a:ext>
              </a:extLst>
            </p:cNvPr>
            <p:cNvSpPr txBox="1"/>
            <p:nvPr/>
          </p:nvSpPr>
          <p:spPr>
            <a:xfrm>
              <a:off x="4255567" y="20388"/>
              <a:ext cx="393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cs typeface="Times New Roman" panose="02020603050405020304" pitchFamily="18" charset="0"/>
                </a:rPr>
                <a:t>(b)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C78D5FC-FED0-F84C-A2DB-EDFE54999F78}"/>
                </a:ext>
              </a:extLst>
            </p:cNvPr>
            <p:cNvSpPr txBox="1"/>
            <p:nvPr/>
          </p:nvSpPr>
          <p:spPr>
            <a:xfrm>
              <a:off x="7304540" y="2031883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/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/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/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1622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/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F4622A1D-826C-7ED6-A3C1-AB8D3009EC06}"/>
                </a:ext>
              </a:extLst>
            </p:cNvPr>
            <p:cNvSpPr txBox="1"/>
            <p:nvPr/>
          </p:nvSpPr>
          <p:spPr>
            <a:xfrm rot="16200000">
              <a:off x="3548215" y="3421703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E868CED0-C093-FB7F-69A9-57F3DCCB7E3B}"/>
                </a:ext>
              </a:extLst>
            </p:cNvPr>
            <p:cNvSpPr txBox="1"/>
            <p:nvPr/>
          </p:nvSpPr>
          <p:spPr>
            <a:xfrm rot="16200000">
              <a:off x="3582681" y="2124125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D213C4AA-5363-884D-5C6F-E757446FD54F}"/>
                </a:ext>
              </a:extLst>
            </p:cNvPr>
            <p:cNvSpPr txBox="1"/>
            <p:nvPr/>
          </p:nvSpPr>
          <p:spPr>
            <a:xfrm rot="16200000">
              <a:off x="3663682" y="733575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DA1F76CB-B0D1-F3BE-65DB-F44319B64AF1}"/>
                </a:ext>
              </a:extLst>
            </p:cNvPr>
            <p:cNvSpPr txBox="1"/>
            <p:nvPr/>
          </p:nvSpPr>
          <p:spPr>
            <a:xfrm>
              <a:off x="5555545" y="4185239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C0AAC9-ED22-1C45-E506-888F68E69BD1}"/>
              </a:ext>
            </a:extLst>
          </p:cNvPr>
          <p:cNvGrpSpPr/>
          <p:nvPr/>
        </p:nvGrpSpPr>
        <p:grpSpPr>
          <a:xfrm>
            <a:off x="-210773" y="-130754"/>
            <a:ext cx="3856455" cy="4496179"/>
            <a:chOff x="39258" y="29050"/>
            <a:chExt cx="3856455" cy="449617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878A33E-5400-711B-8BEF-B76F02ABA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222" t="5389" r="7306" b="8959"/>
            <a:stretch/>
          </p:blipFill>
          <p:spPr>
            <a:xfrm>
              <a:off x="378055" y="348632"/>
              <a:ext cx="3104071" cy="3752794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C3A3B7D-21FD-E1A8-E1DE-7F477C3BE64B}"/>
                </a:ext>
              </a:extLst>
            </p:cNvPr>
            <p:cNvCxnSpPr>
              <a:cxnSpLocks/>
            </p:cNvCxnSpPr>
            <p:nvPr/>
          </p:nvCxnSpPr>
          <p:spPr>
            <a:xfrm>
              <a:off x="1055759" y="432452"/>
              <a:ext cx="26428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DC7FF8-BF37-330E-DA7F-969A34D532E4}"/>
                </a:ext>
              </a:extLst>
            </p:cNvPr>
            <p:cNvCxnSpPr>
              <a:cxnSpLocks/>
            </p:cNvCxnSpPr>
            <p:nvPr/>
          </p:nvCxnSpPr>
          <p:spPr>
            <a:xfrm>
              <a:off x="2326712" y="433088"/>
              <a:ext cx="17518" cy="356714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225F53B-AA49-C740-8B1B-53AA596D782D}"/>
                </a:ext>
              </a:extLst>
            </p:cNvPr>
            <p:cNvSpPr txBox="1"/>
            <p:nvPr/>
          </p:nvSpPr>
          <p:spPr>
            <a:xfrm rot="16200000">
              <a:off x="-304587" y="3429198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8A2DC0F-231C-2180-4EA9-6F69E09F4C61}"/>
                </a:ext>
              </a:extLst>
            </p:cNvPr>
            <p:cNvSpPr txBox="1"/>
            <p:nvPr/>
          </p:nvSpPr>
          <p:spPr>
            <a:xfrm rot="16200000">
              <a:off x="-270121" y="2131620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8DE6F59-5DFE-671C-AD51-05B26993EFEB}"/>
                </a:ext>
              </a:extLst>
            </p:cNvPr>
            <p:cNvSpPr txBox="1"/>
            <p:nvPr/>
          </p:nvSpPr>
          <p:spPr>
            <a:xfrm rot="16200000">
              <a:off x="-189120" y="741071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9">
              <a:extLst>
                <a:ext uri="{FF2B5EF4-FFF2-40B4-BE49-F238E27FC236}">
                  <a16:creationId xmlns:a16="http://schemas.microsoft.com/office/drawing/2014/main" id="{B43545C6-D76A-A3B1-C6EB-1FDDEF107FF1}"/>
                </a:ext>
              </a:extLst>
            </p:cNvPr>
            <p:cNvSpPr txBox="1"/>
            <p:nvPr/>
          </p:nvSpPr>
          <p:spPr>
            <a:xfrm>
              <a:off x="773145" y="29050"/>
              <a:ext cx="25201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Constant acceleration mode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9">
              <a:extLst>
                <a:ext uri="{FF2B5EF4-FFF2-40B4-BE49-F238E27FC236}">
                  <a16:creationId xmlns:a16="http://schemas.microsoft.com/office/drawing/2014/main" id="{8B697C78-E872-5662-DB30-6E88E42872EE}"/>
                </a:ext>
              </a:extLst>
            </p:cNvPr>
            <p:cNvSpPr txBox="1"/>
            <p:nvPr/>
          </p:nvSpPr>
          <p:spPr>
            <a:xfrm>
              <a:off x="332734" y="29050"/>
              <a:ext cx="402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cs typeface="Times New Roman" panose="02020603050405020304" pitchFamily="18" charset="0"/>
                </a:rPr>
                <a:t>(a)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697FFCD-8604-4E4A-A9EE-18D70FE3E98D}"/>
                </a:ext>
              </a:extLst>
            </p:cNvPr>
            <p:cNvSpPr txBox="1"/>
            <p:nvPr/>
          </p:nvSpPr>
          <p:spPr>
            <a:xfrm>
              <a:off x="3368004" y="2066488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/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/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/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8919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/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D1B6BDD-EC63-0B90-1DC4-EA6A2DEF38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321" y="2235612"/>
              <a:ext cx="91434" cy="107730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2F6BD54-46FB-23E3-2E3F-380E3BA3A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4718" y="2228637"/>
              <a:ext cx="86985" cy="100491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0EFC571-254E-46A4-AFF6-2F6CC0F15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842" y="2235613"/>
              <a:ext cx="73925" cy="9351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32C375F-A339-2805-BCF3-F66BD6D9D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9015" y="2228636"/>
              <a:ext cx="75893" cy="81284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38EF4EC-C63F-2EAF-8EB1-0DD371465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1860" y="2235613"/>
              <a:ext cx="36961" cy="5386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DF2D282-E2EC-03DA-ADA1-CDFB2165D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3130" y="2229714"/>
              <a:ext cx="34453" cy="3452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B5891E5F-278B-48A8-D045-B81DC468C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5982" y="2046101"/>
              <a:ext cx="176801" cy="166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4F9779D-8B9E-694A-FC66-792C9782F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756" y="2014136"/>
              <a:ext cx="240807" cy="221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3FAF1F0-5948-3449-CAE2-89C034C3F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246" y="2079506"/>
              <a:ext cx="160599" cy="148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9E629FB-51D8-8B5F-0AE8-4394A942F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838" y="2184870"/>
              <a:ext cx="40624" cy="45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29CEE2A-0AEB-81E3-4C6E-6ACF82437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502" y="2147692"/>
              <a:ext cx="71429" cy="7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31385BC9-1527-861F-E5C2-FB000D48F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7448" y="2128426"/>
              <a:ext cx="87220" cy="92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005DD819-E5FB-90B8-42C7-C747DC2E0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715" y="2109741"/>
              <a:ext cx="106187" cy="107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F1510BD1-3D6D-4AAF-4818-39C79001E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5376" y="1992774"/>
              <a:ext cx="261695" cy="227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9D1CC26-C680-9F36-2189-0D7F28F50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5067" y="1976662"/>
              <a:ext cx="268998" cy="251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DFB0889-B531-B7C4-3AF3-8B81BFC1C4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050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4380BAF0-5285-54D4-4A9F-012E649C2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636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74086F1D-847A-20BC-6F25-5CB4DCE3D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403" y="1955789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8B2049F6-F674-6473-06CC-2BB21B35E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2805" y="1968080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E90D148-65A3-01C6-F177-F42FB457F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888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C147E4B-F18C-3570-9AD5-696B4C17E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505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167D8CE3-A231-6D95-28B6-9BB2A73A7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5053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A2E03D0-5CCD-57E9-17A1-A20BD48F1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006" y="2033064"/>
              <a:ext cx="236173" cy="195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55CBD2D3-D7CD-D97E-3F22-88B16B39D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145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9E544F47-4384-8879-9C98-33265B844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174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61FBF47E-61FC-8018-8EEF-74B9B45AB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402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8B6594F-F379-986E-8BE1-EDDB0D64D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148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D839AFC9-9263-AC57-1FAE-E490F30D3D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877" y="217861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86CC8F17-2F86-5F43-A0A2-CDC448421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397" y="2178617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7D85120-9F17-7292-51B3-9AB0BF5D0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00" y="2176994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A88B9C6A-5C1C-2B10-4FEA-B3B5B981B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515" y="2178616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9">
              <a:extLst>
                <a:ext uri="{FF2B5EF4-FFF2-40B4-BE49-F238E27FC236}">
                  <a16:creationId xmlns:a16="http://schemas.microsoft.com/office/drawing/2014/main" id="{C59EB463-58EA-9032-7E0B-7E801894CD08}"/>
                </a:ext>
              </a:extLst>
            </p:cNvPr>
            <p:cNvSpPr txBox="1"/>
            <p:nvPr/>
          </p:nvSpPr>
          <p:spPr>
            <a:xfrm>
              <a:off x="2360255" y="2366121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 (-)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C7A4089-950A-0732-EB86-A071A3A94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8017" y="2266315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9">
              <a:extLst>
                <a:ext uri="{FF2B5EF4-FFF2-40B4-BE49-F238E27FC236}">
                  <a16:creationId xmlns:a16="http://schemas.microsoft.com/office/drawing/2014/main" id="{0D308A44-2558-F0D1-9F8B-E88B3804A501}"/>
                </a:ext>
              </a:extLst>
            </p:cNvPr>
            <p:cNvSpPr txBox="1"/>
            <p:nvPr/>
          </p:nvSpPr>
          <p:spPr>
            <a:xfrm>
              <a:off x="1085597" y="2302327"/>
              <a:ext cx="1027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 (+)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C061DE33-60D1-5645-D4E3-7279BE959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6967" y="2140808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5EFE072F-A6F5-FAD4-231E-B0E79B915055}"/>
                </a:ext>
              </a:extLst>
            </p:cNvPr>
            <p:cNvSpPr txBox="1"/>
            <p:nvPr/>
          </p:nvSpPr>
          <p:spPr>
            <a:xfrm>
              <a:off x="1668639" y="4186675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69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3225655-65C7-484B-4A27-9BC3B04F1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2" t="4791" r="6591" b="7802"/>
          <a:stretch/>
        </p:blipFill>
        <p:spPr>
          <a:xfrm>
            <a:off x="-2087201" y="-421193"/>
            <a:ext cx="3149600" cy="2997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F1F941-B048-9F65-F5EA-364669E74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21" t="4791" r="6812" b="7802"/>
          <a:stretch/>
        </p:blipFill>
        <p:spPr>
          <a:xfrm>
            <a:off x="1733913" y="-421193"/>
            <a:ext cx="3149600" cy="29972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C565A78-4ED1-FCC5-EA39-D1D368B839C3}"/>
              </a:ext>
            </a:extLst>
          </p:cNvPr>
          <p:cNvCxnSpPr>
            <a:cxnSpLocks/>
          </p:cNvCxnSpPr>
          <p:nvPr/>
        </p:nvCxnSpPr>
        <p:spPr>
          <a:xfrm>
            <a:off x="-759304" y="-337373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39509C6-E277-78C6-259C-6B4CBDBC74CF}"/>
              </a:ext>
            </a:extLst>
          </p:cNvPr>
          <p:cNvCxnSpPr>
            <a:cxnSpLocks/>
          </p:cNvCxnSpPr>
          <p:nvPr/>
        </p:nvCxnSpPr>
        <p:spPr>
          <a:xfrm>
            <a:off x="-16354" y="-337373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C3A3B7D-21FD-E1A8-E1DE-7F477C3BE64B}"/>
              </a:ext>
            </a:extLst>
          </p:cNvPr>
          <p:cNvCxnSpPr>
            <a:cxnSpLocks/>
          </p:cNvCxnSpPr>
          <p:nvPr/>
        </p:nvCxnSpPr>
        <p:spPr>
          <a:xfrm>
            <a:off x="2460304" y="-337373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3DC7FF8-BF37-330E-DA7F-969A34D532E4}"/>
              </a:ext>
            </a:extLst>
          </p:cNvPr>
          <p:cNvCxnSpPr>
            <a:cxnSpLocks/>
          </p:cNvCxnSpPr>
          <p:nvPr/>
        </p:nvCxnSpPr>
        <p:spPr>
          <a:xfrm>
            <a:off x="3718557" y="-336738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9">
            <a:extLst>
              <a:ext uri="{FF2B5EF4-FFF2-40B4-BE49-F238E27FC236}">
                <a16:creationId xmlns:a16="http://schemas.microsoft.com/office/drawing/2014/main" id="{03598ACF-D6E5-16BA-B92D-0D7527083B43}"/>
              </a:ext>
            </a:extLst>
          </p:cNvPr>
          <p:cNvSpPr txBox="1"/>
          <p:nvPr/>
        </p:nvSpPr>
        <p:spPr>
          <a:xfrm>
            <a:off x="-1555953" y="2493234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C2193C-3223-E036-2781-994871129364}"/>
              </a:ext>
            </a:extLst>
          </p:cNvPr>
          <p:cNvSpPr txBox="1"/>
          <p:nvPr/>
        </p:nvSpPr>
        <p:spPr>
          <a:xfrm>
            <a:off x="-630420" y="2762911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[s]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6AC44C11-7E9C-F533-FEBC-EF414BD2951B}"/>
              </a:ext>
            </a:extLst>
          </p:cNvPr>
          <p:cNvSpPr txBox="1"/>
          <p:nvPr/>
        </p:nvSpPr>
        <p:spPr>
          <a:xfrm>
            <a:off x="-935795" y="2493234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3349E571-029F-1446-1C18-3F5E5E364324}"/>
              </a:ext>
            </a:extLst>
          </p:cNvPr>
          <p:cNvSpPr txBox="1"/>
          <p:nvPr/>
        </p:nvSpPr>
        <p:spPr>
          <a:xfrm>
            <a:off x="-259120" y="2493234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9">
            <a:extLst>
              <a:ext uri="{FF2B5EF4-FFF2-40B4-BE49-F238E27FC236}">
                <a16:creationId xmlns:a16="http://schemas.microsoft.com/office/drawing/2014/main" id="{69439FBF-32F4-920F-EFF4-51FAF360D07E}"/>
              </a:ext>
            </a:extLst>
          </p:cNvPr>
          <p:cNvSpPr txBox="1"/>
          <p:nvPr/>
        </p:nvSpPr>
        <p:spPr>
          <a:xfrm>
            <a:off x="747517" y="248732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D3505509-446E-19A3-D4F3-6D64E10E1B43}"/>
              </a:ext>
            </a:extLst>
          </p:cNvPr>
          <p:cNvSpPr txBox="1"/>
          <p:nvPr/>
        </p:nvSpPr>
        <p:spPr>
          <a:xfrm>
            <a:off x="1679338" y="2481417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E1CA24FC-98FB-1261-F7A5-99CCADA110AA}"/>
              </a:ext>
            </a:extLst>
          </p:cNvPr>
          <p:cNvSpPr txBox="1"/>
          <p:nvPr/>
        </p:nvSpPr>
        <p:spPr>
          <a:xfrm>
            <a:off x="2306284" y="248732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4158448C-C901-FC89-C39E-37F3E4EAB9EA}"/>
              </a:ext>
            </a:extLst>
          </p:cNvPr>
          <p:cNvSpPr txBox="1"/>
          <p:nvPr/>
        </p:nvSpPr>
        <p:spPr>
          <a:xfrm>
            <a:off x="3593353" y="248732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FBE00292-6863-0829-9A9D-6DA64CCA527D}"/>
              </a:ext>
            </a:extLst>
          </p:cNvPr>
          <p:cNvSpPr txBox="1"/>
          <p:nvPr/>
        </p:nvSpPr>
        <p:spPr>
          <a:xfrm>
            <a:off x="4599990" y="248141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AED7B0C-BA1C-DC51-20A4-07D886E3EED8}"/>
              </a:ext>
            </a:extLst>
          </p:cNvPr>
          <p:cNvSpPr txBox="1"/>
          <p:nvPr/>
        </p:nvSpPr>
        <p:spPr>
          <a:xfrm>
            <a:off x="2847010" y="276291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[s]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2A70654-B5BB-1F0B-DC2B-96A4814CDDB1}"/>
              </a:ext>
            </a:extLst>
          </p:cNvPr>
          <p:cNvSpPr txBox="1"/>
          <p:nvPr/>
        </p:nvSpPr>
        <p:spPr>
          <a:xfrm rot="16200000">
            <a:off x="-2127632" y="1949077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[mm/s</a:t>
            </a:r>
            <a:r>
              <a:rPr lang="en-US" altLang="zh-CN" sz="1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39A6AA-E805-C63C-1B60-4B419E6E40F1}"/>
              </a:ext>
            </a:extLst>
          </p:cNvPr>
          <p:cNvSpPr txBox="1"/>
          <p:nvPr/>
        </p:nvSpPr>
        <p:spPr>
          <a:xfrm rot="16200000">
            <a:off x="-2082748" y="923523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[mm/s]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89B310-1179-D710-A0A6-84829C464DFA}"/>
              </a:ext>
            </a:extLst>
          </p:cNvPr>
          <p:cNvSpPr txBox="1"/>
          <p:nvPr/>
        </p:nvSpPr>
        <p:spPr>
          <a:xfrm rot="16200000">
            <a:off x="-2027444" y="-79808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[mm]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25F53B-AA49-C740-8B1B-53AA596D782D}"/>
              </a:ext>
            </a:extLst>
          </p:cNvPr>
          <p:cNvSpPr txBox="1"/>
          <p:nvPr/>
        </p:nvSpPr>
        <p:spPr>
          <a:xfrm rot="16200000">
            <a:off x="1052659" y="1949081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[mm/s</a:t>
            </a:r>
            <a:r>
              <a:rPr lang="en-US" altLang="zh-CN" sz="1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8A2DC0F-231C-2180-4EA9-6F69E09F4C61}"/>
              </a:ext>
            </a:extLst>
          </p:cNvPr>
          <p:cNvSpPr txBox="1"/>
          <p:nvPr/>
        </p:nvSpPr>
        <p:spPr>
          <a:xfrm rot="16200000">
            <a:off x="1097543" y="923527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[mm/s]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8DE6F59-5DFE-671C-AD51-05B26993EFEB}"/>
              </a:ext>
            </a:extLst>
          </p:cNvPr>
          <p:cNvSpPr txBox="1"/>
          <p:nvPr/>
        </p:nvSpPr>
        <p:spPr>
          <a:xfrm rot="16200000">
            <a:off x="1152845" y="-79806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[mm]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9">
            <a:extLst>
              <a:ext uri="{FF2B5EF4-FFF2-40B4-BE49-F238E27FC236}">
                <a16:creationId xmlns:a16="http://schemas.microsoft.com/office/drawing/2014/main" id="{D8282914-EA22-9580-8907-2293E7676346}"/>
              </a:ext>
            </a:extLst>
          </p:cNvPr>
          <p:cNvSpPr txBox="1"/>
          <p:nvPr/>
        </p:nvSpPr>
        <p:spPr>
          <a:xfrm>
            <a:off x="-1072556" y="-528696"/>
            <a:ext cx="1120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PVT mode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B43545C6-D76A-A3B1-C6EB-1FDDEF107FF1}"/>
              </a:ext>
            </a:extLst>
          </p:cNvPr>
          <p:cNvSpPr txBox="1"/>
          <p:nvPr/>
        </p:nvSpPr>
        <p:spPr>
          <a:xfrm>
            <a:off x="1972348" y="-528696"/>
            <a:ext cx="26276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acceleration mode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9">
            <a:extLst>
              <a:ext uri="{FF2B5EF4-FFF2-40B4-BE49-F238E27FC236}">
                <a16:creationId xmlns:a16="http://schemas.microsoft.com/office/drawing/2014/main" id="{1E754B2C-0832-A0B2-39A3-8BA0AFDCDC48}"/>
              </a:ext>
            </a:extLst>
          </p:cNvPr>
          <p:cNvSpPr txBox="1"/>
          <p:nvPr/>
        </p:nvSpPr>
        <p:spPr>
          <a:xfrm>
            <a:off x="-1654590" y="-54036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9">
            <a:extLst>
              <a:ext uri="{FF2B5EF4-FFF2-40B4-BE49-F238E27FC236}">
                <a16:creationId xmlns:a16="http://schemas.microsoft.com/office/drawing/2014/main" id="{8B697C78-E872-5662-DB30-6E88E42872EE}"/>
              </a:ext>
            </a:extLst>
          </p:cNvPr>
          <p:cNvSpPr txBox="1"/>
          <p:nvPr/>
        </p:nvSpPr>
        <p:spPr>
          <a:xfrm>
            <a:off x="1371808" y="-528696"/>
            <a:ext cx="40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8D44509-8CB1-32E1-F923-BCD0FF7C2FF6}"/>
              </a:ext>
            </a:extLst>
          </p:cNvPr>
          <p:cNvCxnSpPr>
            <a:cxnSpLocks/>
          </p:cNvCxnSpPr>
          <p:nvPr/>
        </p:nvCxnSpPr>
        <p:spPr>
          <a:xfrm flipV="1">
            <a:off x="4642631" y="869331"/>
            <a:ext cx="263281" cy="1979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697FFCD-8604-4E4A-A9EE-18D70FE3E98D}"/>
              </a:ext>
            </a:extLst>
          </p:cNvPr>
          <p:cNvSpPr txBox="1"/>
          <p:nvPr/>
        </p:nvSpPr>
        <p:spPr>
          <a:xfrm>
            <a:off x="4883522" y="635608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373E415-43C9-E32E-EFB1-E923C0997084}"/>
              </a:ext>
            </a:extLst>
          </p:cNvPr>
          <p:cNvCxnSpPr>
            <a:cxnSpLocks/>
          </p:cNvCxnSpPr>
          <p:nvPr/>
        </p:nvCxnSpPr>
        <p:spPr>
          <a:xfrm flipV="1">
            <a:off x="-61955" y="937539"/>
            <a:ext cx="360973" cy="12877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C78D5FC-FED0-F84C-A2DB-EDFE54999F78}"/>
              </a:ext>
            </a:extLst>
          </p:cNvPr>
          <p:cNvSpPr txBox="1"/>
          <p:nvPr/>
        </p:nvSpPr>
        <p:spPr>
          <a:xfrm>
            <a:off x="283311" y="724976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6289AF7F-D26A-8D4A-78F6-BCC9C89F2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89" t="35351" r="6812" b="36769"/>
          <a:stretch/>
        </p:blipFill>
        <p:spPr>
          <a:xfrm>
            <a:off x="6422331" y="493802"/>
            <a:ext cx="2870490" cy="1851654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B8FE837-A082-0C80-4591-DC82BD719DA6}"/>
              </a:ext>
            </a:extLst>
          </p:cNvPr>
          <p:cNvCxnSpPr>
            <a:cxnSpLocks/>
          </p:cNvCxnSpPr>
          <p:nvPr/>
        </p:nvCxnSpPr>
        <p:spPr>
          <a:xfrm flipV="1">
            <a:off x="6422331" y="187819"/>
            <a:ext cx="0" cy="2180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B07F1BD-B729-96FA-8AE4-BEA4949B20B6}"/>
              </a:ext>
            </a:extLst>
          </p:cNvPr>
          <p:cNvCxnSpPr>
            <a:cxnSpLocks/>
          </p:cNvCxnSpPr>
          <p:nvPr/>
        </p:nvCxnSpPr>
        <p:spPr>
          <a:xfrm>
            <a:off x="6422331" y="1352954"/>
            <a:ext cx="3088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5585133-E755-DAA2-4C07-A2D35B45DCCB}"/>
              </a:ext>
            </a:extLst>
          </p:cNvPr>
          <p:cNvSpPr txBox="1"/>
          <p:nvPr/>
        </p:nvSpPr>
        <p:spPr>
          <a:xfrm>
            <a:off x="8661721" y="1419634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[s]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C763080-DD0F-A59F-8018-F7F457095D19}"/>
              </a:ext>
            </a:extLst>
          </p:cNvPr>
          <p:cNvSpPr txBox="1"/>
          <p:nvPr/>
        </p:nvSpPr>
        <p:spPr>
          <a:xfrm>
            <a:off x="6100439" y="-185045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[mm/s]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C9D4D56-77B6-6196-0DE6-6A0106E0182C}"/>
              </a:ext>
            </a:extLst>
          </p:cNvPr>
          <p:cNvSpPr txBox="1"/>
          <p:nvPr/>
        </p:nvSpPr>
        <p:spPr>
          <a:xfrm>
            <a:off x="5843387" y="1199074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0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9">
            <a:extLst>
              <a:ext uri="{FF2B5EF4-FFF2-40B4-BE49-F238E27FC236}">
                <a16:creationId xmlns:a16="http://schemas.microsoft.com/office/drawing/2014/main" id="{FCC85DFA-D0E0-0FF2-A2FB-8D9F537DFB86}"/>
              </a:ext>
            </a:extLst>
          </p:cNvPr>
          <p:cNvSpPr txBox="1"/>
          <p:nvPr/>
        </p:nvSpPr>
        <p:spPr>
          <a:xfrm>
            <a:off x="6396859" y="1405423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(+)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9">
            <a:extLst>
              <a:ext uri="{FF2B5EF4-FFF2-40B4-BE49-F238E27FC236}">
                <a16:creationId xmlns:a16="http://schemas.microsoft.com/office/drawing/2014/main" id="{5B1FF3E9-0F4B-D198-AFCF-FDF0D1342055}"/>
              </a:ext>
            </a:extLst>
          </p:cNvPr>
          <p:cNvSpPr txBox="1"/>
          <p:nvPr/>
        </p:nvSpPr>
        <p:spPr>
          <a:xfrm>
            <a:off x="7363014" y="1561507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(-)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0FDB06A-8BBA-829F-DEB7-DFD144D9B432}"/>
              </a:ext>
            </a:extLst>
          </p:cNvPr>
          <p:cNvCxnSpPr>
            <a:cxnSpLocks/>
          </p:cNvCxnSpPr>
          <p:nvPr/>
        </p:nvCxnSpPr>
        <p:spPr>
          <a:xfrm flipH="1">
            <a:off x="7969025" y="1353015"/>
            <a:ext cx="235387" cy="178779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F71AF35-AC5B-C33B-305D-11A63FDBF2AF}"/>
              </a:ext>
            </a:extLst>
          </p:cNvPr>
          <p:cNvCxnSpPr>
            <a:cxnSpLocks/>
          </p:cNvCxnSpPr>
          <p:nvPr/>
        </p:nvCxnSpPr>
        <p:spPr>
          <a:xfrm flipH="1">
            <a:off x="8090339" y="1361321"/>
            <a:ext cx="235387" cy="178779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7CFAC48-1FEF-1F12-F739-2F0926853082}"/>
              </a:ext>
            </a:extLst>
          </p:cNvPr>
          <p:cNvCxnSpPr>
            <a:cxnSpLocks/>
          </p:cNvCxnSpPr>
          <p:nvPr/>
        </p:nvCxnSpPr>
        <p:spPr>
          <a:xfrm flipH="1">
            <a:off x="8252730" y="1353015"/>
            <a:ext cx="235387" cy="178779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DA8D12B4-B23B-1BFE-5678-FC8C95AD6457}"/>
              </a:ext>
            </a:extLst>
          </p:cNvPr>
          <p:cNvCxnSpPr>
            <a:cxnSpLocks/>
          </p:cNvCxnSpPr>
          <p:nvPr/>
        </p:nvCxnSpPr>
        <p:spPr>
          <a:xfrm flipH="1">
            <a:off x="7872037" y="1361321"/>
            <a:ext cx="162391" cy="133097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FA213E6-DBBA-4AA0-9B4D-818512ADF65B}"/>
              </a:ext>
            </a:extLst>
          </p:cNvPr>
          <p:cNvCxnSpPr>
            <a:cxnSpLocks/>
          </p:cNvCxnSpPr>
          <p:nvPr/>
        </p:nvCxnSpPr>
        <p:spPr>
          <a:xfrm flipH="1">
            <a:off x="7774713" y="1359109"/>
            <a:ext cx="110796" cy="91601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72D70D4-63F7-7E5C-56E9-1057FD68C840}"/>
              </a:ext>
            </a:extLst>
          </p:cNvPr>
          <p:cNvCxnSpPr>
            <a:cxnSpLocks/>
          </p:cNvCxnSpPr>
          <p:nvPr/>
        </p:nvCxnSpPr>
        <p:spPr>
          <a:xfrm flipH="1">
            <a:off x="7633029" y="1353015"/>
            <a:ext cx="99927" cy="81515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225A8AC-DE99-50FD-0C03-80CDE4B0F336}"/>
              </a:ext>
            </a:extLst>
          </p:cNvPr>
          <p:cNvCxnSpPr>
            <a:cxnSpLocks/>
          </p:cNvCxnSpPr>
          <p:nvPr/>
        </p:nvCxnSpPr>
        <p:spPr>
          <a:xfrm flipH="1">
            <a:off x="6422338" y="976564"/>
            <a:ext cx="235387" cy="17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8AFFE95-8E54-B127-034C-843A0BDF3946}"/>
              </a:ext>
            </a:extLst>
          </p:cNvPr>
          <p:cNvCxnSpPr>
            <a:cxnSpLocks/>
          </p:cNvCxnSpPr>
          <p:nvPr/>
        </p:nvCxnSpPr>
        <p:spPr>
          <a:xfrm flipH="1">
            <a:off x="6422328" y="976509"/>
            <a:ext cx="388458" cy="320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508DC7-FEC4-1AAB-7212-80ED072D063E}"/>
              </a:ext>
            </a:extLst>
          </p:cNvPr>
          <p:cNvCxnSpPr>
            <a:cxnSpLocks/>
          </p:cNvCxnSpPr>
          <p:nvPr/>
        </p:nvCxnSpPr>
        <p:spPr>
          <a:xfrm flipH="1">
            <a:off x="6540022" y="966680"/>
            <a:ext cx="437386" cy="37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729E4A6B-7966-D3F6-FD06-C196CDDCBFBD}"/>
              </a:ext>
            </a:extLst>
          </p:cNvPr>
          <p:cNvCxnSpPr>
            <a:cxnSpLocks/>
          </p:cNvCxnSpPr>
          <p:nvPr/>
        </p:nvCxnSpPr>
        <p:spPr>
          <a:xfrm flipH="1">
            <a:off x="6725706" y="1004525"/>
            <a:ext cx="388454" cy="33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7B0BDF5-0AF8-832A-88EE-A5B890670625}"/>
              </a:ext>
            </a:extLst>
          </p:cNvPr>
          <p:cNvCxnSpPr>
            <a:cxnSpLocks/>
          </p:cNvCxnSpPr>
          <p:nvPr/>
        </p:nvCxnSpPr>
        <p:spPr>
          <a:xfrm flipH="1">
            <a:off x="6878785" y="1035860"/>
            <a:ext cx="367213" cy="32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99523BBC-79DE-26E1-CDDF-D2E1BBF4FBC2}"/>
              </a:ext>
            </a:extLst>
          </p:cNvPr>
          <p:cNvCxnSpPr>
            <a:cxnSpLocks/>
          </p:cNvCxnSpPr>
          <p:nvPr/>
        </p:nvCxnSpPr>
        <p:spPr>
          <a:xfrm flipH="1">
            <a:off x="7070705" y="1095308"/>
            <a:ext cx="317508" cy="273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DBCC973E-B728-B0BD-4469-424B0737D649}"/>
              </a:ext>
            </a:extLst>
          </p:cNvPr>
          <p:cNvCxnSpPr>
            <a:cxnSpLocks/>
          </p:cNvCxnSpPr>
          <p:nvPr/>
        </p:nvCxnSpPr>
        <p:spPr>
          <a:xfrm flipH="1">
            <a:off x="7263534" y="1163240"/>
            <a:ext cx="252533" cy="19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1AA6D78-44BA-28AB-2EA9-FF2B087D8DC4}"/>
              </a:ext>
            </a:extLst>
          </p:cNvPr>
          <p:cNvCxnSpPr>
            <a:cxnSpLocks/>
          </p:cNvCxnSpPr>
          <p:nvPr/>
        </p:nvCxnSpPr>
        <p:spPr>
          <a:xfrm flipH="1">
            <a:off x="7337722" y="1174284"/>
            <a:ext cx="254280" cy="18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15639311-DB64-A873-FBAC-0892CF2A773D}"/>
              </a:ext>
            </a:extLst>
          </p:cNvPr>
          <p:cNvCxnSpPr>
            <a:cxnSpLocks/>
          </p:cNvCxnSpPr>
          <p:nvPr/>
        </p:nvCxnSpPr>
        <p:spPr>
          <a:xfrm flipH="1">
            <a:off x="7363014" y="1229468"/>
            <a:ext cx="170938" cy="128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B34ED409-ECA6-5FF6-58DA-60A65952AB1E}"/>
              </a:ext>
            </a:extLst>
          </p:cNvPr>
          <p:cNvCxnSpPr>
            <a:cxnSpLocks/>
          </p:cNvCxnSpPr>
          <p:nvPr/>
        </p:nvCxnSpPr>
        <p:spPr>
          <a:xfrm flipH="1">
            <a:off x="7538897" y="1276275"/>
            <a:ext cx="102876" cy="7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6F881F2-802B-752A-EA03-85260C223040}"/>
              </a:ext>
            </a:extLst>
          </p:cNvPr>
          <p:cNvCxnSpPr>
            <a:cxnSpLocks/>
          </p:cNvCxnSpPr>
          <p:nvPr/>
        </p:nvCxnSpPr>
        <p:spPr>
          <a:xfrm flipV="1">
            <a:off x="6795270" y="1177317"/>
            <a:ext cx="54675" cy="26508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B14B0BE-58BF-6D16-5AE5-08F14E5696E0}"/>
              </a:ext>
            </a:extLst>
          </p:cNvPr>
          <p:cNvCxnSpPr>
            <a:cxnSpLocks/>
          </p:cNvCxnSpPr>
          <p:nvPr/>
        </p:nvCxnSpPr>
        <p:spPr>
          <a:xfrm flipV="1">
            <a:off x="7718802" y="1420660"/>
            <a:ext cx="271356" cy="21668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9">
            <a:extLst>
              <a:ext uri="{FF2B5EF4-FFF2-40B4-BE49-F238E27FC236}">
                <a16:creationId xmlns:a16="http://schemas.microsoft.com/office/drawing/2014/main" id="{CBEE7CE6-558B-FF31-3D95-941CBDB8854C}"/>
              </a:ext>
            </a:extLst>
          </p:cNvPr>
          <p:cNvSpPr txBox="1"/>
          <p:nvPr/>
        </p:nvSpPr>
        <p:spPr>
          <a:xfrm>
            <a:off x="5817600" y="-421192"/>
            <a:ext cx="40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A4D531AE-ADC4-B2DF-988B-0EE87EDCDDF1}"/>
              </a:ext>
            </a:extLst>
          </p:cNvPr>
          <p:cNvSpPr/>
          <p:nvPr/>
        </p:nvSpPr>
        <p:spPr>
          <a:xfrm>
            <a:off x="3871792" y="446945"/>
            <a:ext cx="1649844" cy="10884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2266312-5157-AC7A-F522-A3CE509A63FB}"/>
              </a:ext>
            </a:extLst>
          </p:cNvPr>
          <p:cNvSpPr/>
          <p:nvPr/>
        </p:nvSpPr>
        <p:spPr>
          <a:xfrm>
            <a:off x="5832533" y="-421191"/>
            <a:ext cx="3917605" cy="3044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AF5A095-43F0-6A8A-789A-5544A8C3BA00}"/>
              </a:ext>
            </a:extLst>
          </p:cNvPr>
          <p:cNvCxnSpPr>
            <a:cxnSpLocks/>
          </p:cNvCxnSpPr>
          <p:nvPr/>
        </p:nvCxnSpPr>
        <p:spPr>
          <a:xfrm flipV="1">
            <a:off x="4895943" y="-120327"/>
            <a:ext cx="936025" cy="58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7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6611</TotalTime>
  <Words>347</Words>
  <Application>Microsoft Office PowerPoint</Application>
  <PresentationFormat>Custom</PresentationFormat>
  <Paragraphs>173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Tianyi Wang</cp:lastModifiedBy>
  <cp:revision>62</cp:revision>
  <dcterms:created xsi:type="dcterms:W3CDTF">2022-01-27T02:17:45Z</dcterms:created>
  <dcterms:modified xsi:type="dcterms:W3CDTF">2022-08-30T00:49:29Z</dcterms:modified>
</cp:coreProperties>
</file>