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</p:sldIdLst>
  <p:sldSz cx="6119813" cy="196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27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322160"/>
            <a:ext cx="4589860" cy="685330"/>
          </a:xfrm>
        </p:spPr>
        <p:txBody>
          <a:bodyPr anchor="b"/>
          <a:lstStyle>
            <a:lvl1pPr algn="ctr">
              <a:defRPr sz="17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033918"/>
            <a:ext cx="4589860" cy="475265"/>
          </a:xfrm>
        </p:spPr>
        <p:txBody>
          <a:bodyPr/>
          <a:lstStyle>
            <a:lvl1pPr marL="0" indent="0" algn="ctr">
              <a:buNone/>
              <a:defRPr sz="689"/>
            </a:lvl1pPr>
            <a:lvl2pPr marL="131216" indent="0" algn="ctr">
              <a:buNone/>
              <a:defRPr sz="574"/>
            </a:lvl2pPr>
            <a:lvl3pPr marL="262433" indent="0" algn="ctr">
              <a:buNone/>
              <a:defRPr sz="517"/>
            </a:lvl3pPr>
            <a:lvl4pPr marL="393649" indent="0" algn="ctr">
              <a:buNone/>
              <a:defRPr sz="459"/>
            </a:lvl4pPr>
            <a:lvl5pPr marL="524866" indent="0" algn="ctr">
              <a:buNone/>
              <a:defRPr sz="459"/>
            </a:lvl5pPr>
            <a:lvl6pPr marL="656082" indent="0" algn="ctr">
              <a:buNone/>
              <a:defRPr sz="459"/>
            </a:lvl6pPr>
            <a:lvl7pPr marL="787298" indent="0" algn="ctr">
              <a:buNone/>
              <a:defRPr sz="459"/>
            </a:lvl7pPr>
            <a:lvl8pPr marL="918515" indent="0" algn="ctr">
              <a:buNone/>
              <a:defRPr sz="459"/>
            </a:lvl8pPr>
            <a:lvl9pPr marL="1049731" indent="0" algn="ctr">
              <a:buNone/>
              <a:defRPr sz="45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1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04804"/>
            <a:ext cx="1319585" cy="166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04804"/>
            <a:ext cx="3882256" cy="166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490758"/>
            <a:ext cx="5278339" cy="818841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317346"/>
            <a:ext cx="5278339" cy="430609"/>
          </a:xfrm>
        </p:spPr>
        <p:txBody>
          <a:bodyPr/>
          <a:lstStyle>
            <a:lvl1pPr marL="0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1pPr>
            <a:lvl2pPr marL="131216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2pPr>
            <a:lvl3pPr marL="262433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3pPr>
            <a:lvl4pPr marL="393649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4pPr>
            <a:lvl5pPr marL="524866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5pPr>
            <a:lvl6pPr marL="656082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6pPr>
            <a:lvl7pPr marL="787298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7pPr>
            <a:lvl8pPr marL="918515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8pPr>
            <a:lvl9pPr marL="1049731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524022"/>
            <a:ext cx="2600921" cy="1248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524022"/>
            <a:ext cx="2600921" cy="1248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04804"/>
            <a:ext cx="5278339" cy="3804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482556"/>
            <a:ext cx="2588968" cy="236493"/>
          </a:xfrm>
        </p:spPr>
        <p:txBody>
          <a:bodyPr anchor="b"/>
          <a:lstStyle>
            <a:lvl1pPr marL="0" indent="0">
              <a:buNone/>
              <a:defRPr sz="689" b="1"/>
            </a:lvl1pPr>
            <a:lvl2pPr marL="131216" indent="0">
              <a:buNone/>
              <a:defRPr sz="574" b="1"/>
            </a:lvl2pPr>
            <a:lvl3pPr marL="262433" indent="0">
              <a:buNone/>
              <a:defRPr sz="517" b="1"/>
            </a:lvl3pPr>
            <a:lvl4pPr marL="393649" indent="0">
              <a:buNone/>
              <a:defRPr sz="459" b="1"/>
            </a:lvl4pPr>
            <a:lvl5pPr marL="524866" indent="0">
              <a:buNone/>
              <a:defRPr sz="459" b="1"/>
            </a:lvl5pPr>
            <a:lvl6pPr marL="656082" indent="0">
              <a:buNone/>
              <a:defRPr sz="459" b="1"/>
            </a:lvl6pPr>
            <a:lvl7pPr marL="787298" indent="0">
              <a:buNone/>
              <a:defRPr sz="459" b="1"/>
            </a:lvl7pPr>
            <a:lvl8pPr marL="918515" indent="0">
              <a:buNone/>
              <a:defRPr sz="459" b="1"/>
            </a:lvl8pPr>
            <a:lvl9pPr marL="1049731" indent="0">
              <a:buNone/>
              <a:defRPr sz="45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719049"/>
            <a:ext cx="2588968" cy="1057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482556"/>
            <a:ext cx="2601718" cy="236493"/>
          </a:xfrm>
        </p:spPr>
        <p:txBody>
          <a:bodyPr anchor="b"/>
          <a:lstStyle>
            <a:lvl1pPr marL="0" indent="0">
              <a:buNone/>
              <a:defRPr sz="689" b="1"/>
            </a:lvl1pPr>
            <a:lvl2pPr marL="131216" indent="0">
              <a:buNone/>
              <a:defRPr sz="574" b="1"/>
            </a:lvl2pPr>
            <a:lvl3pPr marL="262433" indent="0">
              <a:buNone/>
              <a:defRPr sz="517" b="1"/>
            </a:lvl3pPr>
            <a:lvl4pPr marL="393649" indent="0">
              <a:buNone/>
              <a:defRPr sz="459" b="1"/>
            </a:lvl4pPr>
            <a:lvl5pPr marL="524866" indent="0">
              <a:buNone/>
              <a:defRPr sz="459" b="1"/>
            </a:lvl5pPr>
            <a:lvl6pPr marL="656082" indent="0">
              <a:buNone/>
              <a:defRPr sz="459" b="1"/>
            </a:lvl6pPr>
            <a:lvl7pPr marL="787298" indent="0">
              <a:buNone/>
              <a:defRPr sz="459" b="1"/>
            </a:lvl7pPr>
            <a:lvl8pPr marL="918515" indent="0">
              <a:buNone/>
              <a:defRPr sz="459" b="1"/>
            </a:lvl8pPr>
            <a:lvl9pPr marL="1049731" indent="0">
              <a:buNone/>
              <a:defRPr sz="45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719049"/>
            <a:ext cx="2601718" cy="1057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1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7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1233"/>
            <a:ext cx="1973799" cy="459317"/>
          </a:xfrm>
        </p:spPr>
        <p:txBody>
          <a:bodyPr anchor="b"/>
          <a:lstStyle>
            <a:lvl1pPr>
              <a:defRPr sz="9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283428"/>
            <a:ext cx="3098155" cy="1398911"/>
          </a:xfrm>
        </p:spPr>
        <p:txBody>
          <a:bodyPr/>
          <a:lstStyle>
            <a:lvl1pPr>
              <a:defRPr sz="918"/>
            </a:lvl1pPr>
            <a:lvl2pPr>
              <a:defRPr sz="804"/>
            </a:lvl2pPr>
            <a:lvl3pPr>
              <a:defRPr sz="689"/>
            </a:lvl3pPr>
            <a:lvl4pPr>
              <a:defRPr sz="574"/>
            </a:lvl4pPr>
            <a:lvl5pPr>
              <a:defRPr sz="574"/>
            </a:lvl5pPr>
            <a:lvl6pPr>
              <a:defRPr sz="574"/>
            </a:lvl6pPr>
            <a:lvl7pPr>
              <a:defRPr sz="574"/>
            </a:lvl7pPr>
            <a:lvl8pPr>
              <a:defRPr sz="574"/>
            </a:lvl8pPr>
            <a:lvl9pPr>
              <a:defRPr sz="5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90550"/>
            <a:ext cx="1973799" cy="1094067"/>
          </a:xfrm>
        </p:spPr>
        <p:txBody>
          <a:bodyPr/>
          <a:lstStyle>
            <a:lvl1pPr marL="0" indent="0">
              <a:buNone/>
              <a:defRPr sz="459"/>
            </a:lvl1pPr>
            <a:lvl2pPr marL="131216" indent="0">
              <a:buNone/>
              <a:defRPr sz="402"/>
            </a:lvl2pPr>
            <a:lvl3pPr marL="262433" indent="0">
              <a:buNone/>
              <a:defRPr sz="344"/>
            </a:lvl3pPr>
            <a:lvl4pPr marL="393649" indent="0">
              <a:buNone/>
              <a:defRPr sz="287"/>
            </a:lvl4pPr>
            <a:lvl5pPr marL="524866" indent="0">
              <a:buNone/>
              <a:defRPr sz="287"/>
            </a:lvl5pPr>
            <a:lvl6pPr marL="656082" indent="0">
              <a:buNone/>
              <a:defRPr sz="287"/>
            </a:lvl6pPr>
            <a:lvl7pPr marL="787298" indent="0">
              <a:buNone/>
              <a:defRPr sz="287"/>
            </a:lvl7pPr>
            <a:lvl8pPr marL="918515" indent="0">
              <a:buNone/>
              <a:defRPr sz="287"/>
            </a:lvl8pPr>
            <a:lvl9pPr marL="1049731" indent="0">
              <a:buNone/>
              <a:defRPr sz="2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1233"/>
            <a:ext cx="1973799" cy="459317"/>
          </a:xfrm>
        </p:spPr>
        <p:txBody>
          <a:bodyPr anchor="b"/>
          <a:lstStyle>
            <a:lvl1pPr>
              <a:defRPr sz="9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283428"/>
            <a:ext cx="3098155" cy="1398911"/>
          </a:xfrm>
        </p:spPr>
        <p:txBody>
          <a:bodyPr anchor="t"/>
          <a:lstStyle>
            <a:lvl1pPr marL="0" indent="0">
              <a:buNone/>
              <a:defRPr sz="918"/>
            </a:lvl1pPr>
            <a:lvl2pPr marL="131216" indent="0">
              <a:buNone/>
              <a:defRPr sz="804"/>
            </a:lvl2pPr>
            <a:lvl3pPr marL="262433" indent="0">
              <a:buNone/>
              <a:defRPr sz="689"/>
            </a:lvl3pPr>
            <a:lvl4pPr marL="393649" indent="0">
              <a:buNone/>
              <a:defRPr sz="574"/>
            </a:lvl4pPr>
            <a:lvl5pPr marL="524866" indent="0">
              <a:buNone/>
              <a:defRPr sz="574"/>
            </a:lvl5pPr>
            <a:lvl6pPr marL="656082" indent="0">
              <a:buNone/>
              <a:defRPr sz="574"/>
            </a:lvl6pPr>
            <a:lvl7pPr marL="787298" indent="0">
              <a:buNone/>
              <a:defRPr sz="574"/>
            </a:lvl7pPr>
            <a:lvl8pPr marL="918515" indent="0">
              <a:buNone/>
              <a:defRPr sz="574"/>
            </a:lvl8pPr>
            <a:lvl9pPr marL="1049731" indent="0">
              <a:buNone/>
              <a:defRPr sz="5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90550"/>
            <a:ext cx="1973799" cy="1094067"/>
          </a:xfrm>
        </p:spPr>
        <p:txBody>
          <a:bodyPr/>
          <a:lstStyle>
            <a:lvl1pPr marL="0" indent="0">
              <a:buNone/>
              <a:defRPr sz="459"/>
            </a:lvl1pPr>
            <a:lvl2pPr marL="131216" indent="0">
              <a:buNone/>
              <a:defRPr sz="402"/>
            </a:lvl2pPr>
            <a:lvl3pPr marL="262433" indent="0">
              <a:buNone/>
              <a:defRPr sz="344"/>
            </a:lvl3pPr>
            <a:lvl4pPr marL="393649" indent="0">
              <a:buNone/>
              <a:defRPr sz="287"/>
            </a:lvl4pPr>
            <a:lvl5pPr marL="524866" indent="0">
              <a:buNone/>
              <a:defRPr sz="287"/>
            </a:lvl5pPr>
            <a:lvl6pPr marL="656082" indent="0">
              <a:buNone/>
              <a:defRPr sz="287"/>
            </a:lvl6pPr>
            <a:lvl7pPr marL="787298" indent="0">
              <a:buNone/>
              <a:defRPr sz="287"/>
            </a:lvl7pPr>
            <a:lvl8pPr marL="918515" indent="0">
              <a:buNone/>
              <a:defRPr sz="287"/>
            </a:lvl8pPr>
            <a:lvl9pPr marL="1049731" indent="0">
              <a:buNone/>
              <a:defRPr sz="2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04804"/>
            <a:ext cx="5278339" cy="38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524022"/>
            <a:ext cx="5278339" cy="12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1824508"/>
            <a:ext cx="1376958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C734-572D-41E3-B33F-97B553EA4E90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1824508"/>
            <a:ext cx="2065437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1824508"/>
            <a:ext cx="1376958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2433" rtl="0" eaLnBrk="1" latinLnBrk="0" hangingPunct="1">
        <a:lnSpc>
          <a:spcPct val="90000"/>
        </a:lnSpc>
        <a:spcBef>
          <a:spcPct val="0"/>
        </a:spcBef>
        <a:buNone/>
        <a:defRPr sz="12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608" indent="-65608" algn="l" defTabSz="262433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196825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2pPr>
      <a:lvl3pPr marL="328041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3pPr>
      <a:lvl4pPr marL="459257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90474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721690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852907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84123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115339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1pPr>
      <a:lvl2pPr marL="131216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2pPr>
      <a:lvl3pPr marL="262433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3pPr>
      <a:lvl4pPr marL="393649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24866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656082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787298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18515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049731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367D3E5-BEF4-E8ED-8CDE-3249D45A3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74" t="15842" r="11220" b="14014"/>
          <a:stretch/>
        </p:blipFill>
        <p:spPr>
          <a:xfrm>
            <a:off x="5674396" y="442260"/>
            <a:ext cx="274028" cy="1253488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B8C8AEF7-59F2-FD66-D965-4D6F8128216F}"/>
              </a:ext>
            </a:extLst>
          </p:cNvPr>
          <p:cNvSpPr txBox="1"/>
          <p:nvPr/>
        </p:nvSpPr>
        <p:spPr>
          <a:xfrm>
            <a:off x="3887104" y="-2004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19A60B9-7D4B-8A92-BE0C-6868B204A3AF}"/>
              </a:ext>
            </a:extLst>
          </p:cNvPr>
          <p:cNvSpPr txBox="1"/>
          <p:nvPr/>
        </p:nvSpPr>
        <p:spPr>
          <a:xfrm>
            <a:off x="4189694" y="-63534"/>
            <a:ext cx="148470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TIF</a:t>
            </a:r>
          </a:p>
          <a:p>
            <a:pPr algn="ctr"/>
            <a:r>
              <a:rPr lang="en-US" altLang="zh-CN" sz="1600" dirty="0">
                <a:cs typeface="Times New Roman" panose="02020603050405020304" pitchFamily="18" charset="0"/>
              </a:rPr>
              <a:t> FWHM = 4 mm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7C75B6-EE80-20D2-C8D7-A6AB6883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1" t="15842" r="20771" b="14014"/>
          <a:stretch/>
        </p:blipFill>
        <p:spPr>
          <a:xfrm>
            <a:off x="4378253" y="437902"/>
            <a:ext cx="1241437" cy="1253488"/>
          </a:xfrm>
          <a:prstGeom prst="rect">
            <a:avLst/>
          </a:prstGeom>
        </p:spPr>
      </p:pic>
      <p:sp>
        <p:nvSpPr>
          <p:cNvPr id="9" name="文本框 9">
            <a:extLst>
              <a:ext uri="{FF2B5EF4-FFF2-40B4-BE49-F238E27FC236}">
                <a16:creationId xmlns:a16="http://schemas.microsoft.com/office/drawing/2014/main" id="{1438448F-A904-0345-9142-23BB512E64FF}"/>
              </a:ext>
            </a:extLst>
          </p:cNvPr>
          <p:cNvSpPr txBox="1"/>
          <p:nvPr/>
        </p:nvSpPr>
        <p:spPr>
          <a:xfrm>
            <a:off x="5545541" y="213465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[nm]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C2251C-B32E-0027-1FD6-453298799678}"/>
              </a:ext>
            </a:extLst>
          </p:cNvPr>
          <p:cNvSpPr txBox="1"/>
          <p:nvPr/>
        </p:nvSpPr>
        <p:spPr>
          <a:xfrm>
            <a:off x="5771050" y="1416740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D41F1712-B80B-BE89-B444-AFEE0163BEDB}"/>
              </a:ext>
            </a:extLst>
          </p:cNvPr>
          <p:cNvSpPr txBox="1"/>
          <p:nvPr/>
        </p:nvSpPr>
        <p:spPr>
          <a:xfrm>
            <a:off x="5779386" y="384082"/>
            <a:ext cx="42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8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6731EAD-C6DD-2025-2E33-1617F32FB155}"/>
              </a:ext>
            </a:extLst>
          </p:cNvPr>
          <p:cNvCxnSpPr>
            <a:cxnSpLocks/>
          </p:cNvCxnSpPr>
          <p:nvPr/>
        </p:nvCxnSpPr>
        <p:spPr>
          <a:xfrm>
            <a:off x="4416508" y="167432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B97DB77-6CE2-0A1A-5626-370D74FA7F51}"/>
              </a:ext>
            </a:extLst>
          </p:cNvPr>
          <p:cNvCxnSpPr>
            <a:cxnSpLocks/>
          </p:cNvCxnSpPr>
          <p:nvPr/>
        </p:nvCxnSpPr>
        <p:spPr>
          <a:xfrm>
            <a:off x="5573076" y="1674325"/>
            <a:ext cx="0" cy="21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3CC51ED-A239-F3AB-818C-28D217B270CB}"/>
              </a:ext>
            </a:extLst>
          </p:cNvPr>
          <p:cNvCxnSpPr>
            <a:cxnSpLocks/>
          </p:cNvCxnSpPr>
          <p:nvPr/>
        </p:nvCxnSpPr>
        <p:spPr>
          <a:xfrm>
            <a:off x="4416508" y="1832643"/>
            <a:ext cx="1156568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9">
            <a:extLst>
              <a:ext uri="{FF2B5EF4-FFF2-40B4-BE49-F238E27FC236}">
                <a16:creationId xmlns:a16="http://schemas.microsoft.com/office/drawing/2014/main" id="{ACAD7C58-611D-0AB5-DF0F-0F82595954FB}"/>
              </a:ext>
            </a:extLst>
          </p:cNvPr>
          <p:cNvSpPr txBox="1"/>
          <p:nvPr/>
        </p:nvSpPr>
        <p:spPr>
          <a:xfrm>
            <a:off x="4673135" y="1581583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CE5DCA1-63ED-A1ED-D1A9-B52D76E273F6}"/>
              </a:ext>
            </a:extLst>
          </p:cNvPr>
          <p:cNvCxnSpPr>
            <a:cxnSpLocks/>
          </p:cNvCxnSpPr>
          <p:nvPr/>
        </p:nvCxnSpPr>
        <p:spPr>
          <a:xfrm>
            <a:off x="4164812" y="1645610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10C8E06-029B-BF9A-2D2E-74C07C2EA244}"/>
              </a:ext>
            </a:extLst>
          </p:cNvPr>
          <p:cNvCxnSpPr>
            <a:cxnSpLocks/>
          </p:cNvCxnSpPr>
          <p:nvPr/>
        </p:nvCxnSpPr>
        <p:spPr>
          <a:xfrm>
            <a:off x="4164712" y="484295"/>
            <a:ext cx="213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69A363A-E20A-6ACD-CB1B-333510195DA2}"/>
              </a:ext>
            </a:extLst>
          </p:cNvPr>
          <p:cNvCxnSpPr>
            <a:cxnSpLocks/>
          </p:cNvCxnSpPr>
          <p:nvPr/>
        </p:nvCxnSpPr>
        <p:spPr>
          <a:xfrm flipV="1">
            <a:off x="4286124" y="484295"/>
            <a:ext cx="0" cy="116077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9">
            <a:extLst>
              <a:ext uri="{FF2B5EF4-FFF2-40B4-BE49-F238E27FC236}">
                <a16:creationId xmlns:a16="http://schemas.microsoft.com/office/drawing/2014/main" id="{0AEB2A49-257E-59F6-5944-A98B0A4E7A31}"/>
              </a:ext>
            </a:extLst>
          </p:cNvPr>
          <p:cNvSpPr txBox="1"/>
          <p:nvPr/>
        </p:nvSpPr>
        <p:spPr>
          <a:xfrm rot="16200000">
            <a:off x="3766722" y="940664"/>
            <a:ext cx="7921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cs typeface="Times New Roman" panose="02020603050405020304" pitchFamily="18" charset="0"/>
              </a:rPr>
              <a:t>10 mm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4401829-98C4-17B7-5B6B-1CD8ADE31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8" t="14323" r="33877"/>
          <a:stretch/>
        </p:blipFill>
        <p:spPr>
          <a:xfrm rot="5400000">
            <a:off x="947082" y="-492551"/>
            <a:ext cx="1949435" cy="293356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D2349E-B87F-0D42-939E-866606719DD8}"/>
              </a:ext>
            </a:extLst>
          </p:cNvPr>
          <p:cNvCxnSpPr>
            <a:cxnSpLocks/>
          </p:cNvCxnSpPr>
          <p:nvPr/>
        </p:nvCxnSpPr>
        <p:spPr>
          <a:xfrm>
            <a:off x="1953800" y="1123448"/>
            <a:ext cx="2055128" cy="0"/>
          </a:xfrm>
          <a:prstGeom prst="straightConnector1">
            <a:avLst/>
          </a:prstGeom>
          <a:ln w="15875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1C3096-73E6-3834-5B07-E34658763972}"/>
              </a:ext>
            </a:extLst>
          </p:cNvPr>
          <p:cNvSpPr/>
          <p:nvPr/>
        </p:nvSpPr>
        <p:spPr>
          <a:xfrm>
            <a:off x="1333451" y="837699"/>
            <a:ext cx="620349" cy="579040"/>
          </a:xfrm>
          <a:prstGeom prst="ellipse">
            <a:avLst/>
          </a:prstGeom>
          <a:noFill/>
          <a:ln w="28575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14D762B5-FF1F-6509-F52E-0F9A2F546B4F}"/>
              </a:ext>
            </a:extLst>
          </p:cNvPr>
          <p:cNvSpPr txBox="1"/>
          <p:nvPr/>
        </p:nvSpPr>
        <p:spPr>
          <a:xfrm>
            <a:off x="-4703" y="-413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2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21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7</cp:revision>
  <dcterms:created xsi:type="dcterms:W3CDTF">2022-08-30T14:45:01Z</dcterms:created>
  <dcterms:modified xsi:type="dcterms:W3CDTF">2022-08-31T15:52:44Z</dcterms:modified>
</cp:coreProperties>
</file>