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1887200" cy="534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00"/>
    <a:srgbClr val="FF0000"/>
    <a:srgbClr val="0A0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D86B-73AB-4A61-9A67-210F5AB62B8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00B52-5FEF-4EF8-99F0-188E4913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1pPr>
    <a:lvl2pPr marL="415869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2pPr>
    <a:lvl3pPr marL="831738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3pPr>
    <a:lvl4pPr marL="1247607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4pPr>
    <a:lvl5pPr marL="1663476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5pPr>
    <a:lvl6pPr marL="2079346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2495215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2911084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3326953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1143000"/>
            <a:ext cx="685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0B52-5FEF-4EF8-99F0-188E49136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75547"/>
            <a:ext cx="8915400" cy="1862549"/>
          </a:xfrm>
        </p:spPr>
        <p:txBody>
          <a:bodyPr anchor="b"/>
          <a:lstStyle>
            <a:lvl1pPr algn="ctr">
              <a:defRPr sz="4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809923"/>
            <a:ext cx="8915400" cy="1291648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62" indent="0" algn="ctr">
              <a:buNone/>
              <a:defRPr sz="1560"/>
            </a:lvl2pPr>
            <a:lvl3pPr marL="713323" indent="0" algn="ctr">
              <a:buNone/>
              <a:defRPr sz="1404"/>
            </a:lvl3pPr>
            <a:lvl4pPr marL="1069985" indent="0" algn="ctr">
              <a:buNone/>
              <a:defRPr sz="1248"/>
            </a:lvl4pPr>
            <a:lvl5pPr marL="1426647" indent="0" algn="ctr">
              <a:buNone/>
              <a:defRPr sz="1248"/>
            </a:lvl5pPr>
            <a:lvl6pPr marL="1783309" indent="0" algn="ctr">
              <a:buNone/>
              <a:defRPr sz="1248"/>
            </a:lvl6pPr>
            <a:lvl7pPr marL="2139970" indent="0" algn="ctr">
              <a:buNone/>
              <a:defRPr sz="1248"/>
            </a:lvl7pPr>
            <a:lvl8pPr marL="2496632" indent="0" algn="ctr">
              <a:buNone/>
              <a:defRPr sz="1248"/>
            </a:lvl8pPr>
            <a:lvl9pPr marL="2853294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2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84831"/>
            <a:ext cx="2563178" cy="4533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84831"/>
            <a:ext cx="7540943" cy="4533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5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333754"/>
            <a:ext cx="10252710" cy="2225399"/>
          </a:xfrm>
        </p:spPr>
        <p:txBody>
          <a:bodyPr anchor="b"/>
          <a:lstStyle>
            <a:lvl1pPr>
              <a:defRPr sz="4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580206"/>
            <a:ext cx="10252710" cy="1170285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1pPr>
            <a:lvl2pPr marL="356662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2pPr>
            <a:lvl3pPr marL="713323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3pPr>
            <a:lvl4pPr marL="1069985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4pPr>
            <a:lvl5pPr marL="1426647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5pPr>
            <a:lvl6pPr marL="178330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6pPr>
            <a:lvl7pPr marL="213997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7pPr>
            <a:lvl8pPr marL="2496632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8pPr>
            <a:lvl9pPr marL="285329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8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424156"/>
            <a:ext cx="5052060" cy="3394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424156"/>
            <a:ext cx="5052060" cy="3394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84832"/>
            <a:ext cx="10252710" cy="103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311463"/>
            <a:ext cx="5028842" cy="642728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62" indent="0">
              <a:buNone/>
              <a:defRPr sz="1560" b="1"/>
            </a:lvl2pPr>
            <a:lvl3pPr marL="713323" indent="0">
              <a:buNone/>
              <a:defRPr sz="1404" b="1"/>
            </a:lvl3pPr>
            <a:lvl4pPr marL="1069985" indent="0">
              <a:buNone/>
              <a:defRPr sz="1248" b="1"/>
            </a:lvl4pPr>
            <a:lvl5pPr marL="1426647" indent="0">
              <a:buNone/>
              <a:defRPr sz="1248" b="1"/>
            </a:lvl5pPr>
            <a:lvl6pPr marL="1783309" indent="0">
              <a:buNone/>
              <a:defRPr sz="1248" b="1"/>
            </a:lvl6pPr>
            <a:lvl7pPr marL="2139970" indent="0">
              <a:buNone/>
              <a:defRPr sz="1248" b="1"/>
            </a:lvl7pPr>
            <a:lvl8pPr marL="2496632" indent="0">
              <a:buNone/>
              <a:defRPr sz="1248" b="1"/>
            </a:lvl8pPr>
            <a:lvl9pPr marL="2853294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954190"/>
            <a:ext cx="5028842" cy="2874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311463"/>
            <a:ext cx="5053608" cy="642728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62" indent="0">
              <a:buNone/>
              <a:defRPr sz="1560" b="1"/>
            </a:lvl2pPr>
            <a:lvl3pPr marL="713323" indent="0">
              <a:buNone/>
              <a:defRPr sz="1404" b="1"/>
            </a:lvl3pPr>
            <a:lvl4pPr marL="1069985" indent="0">
              <a:buNone/>
              <a:defRPr sz="1248" b="1"/>
            </a:lvl4pPr>
            <a:lvl5pPr marL="1426647" indent="0">
              <a:buNone/>
              <a:defRPr sz="1248" b="1"/>
            </a:lvl5pPr>
            <a:lvl6pPr marL="1783309" indent="0">
              <a:buNone/>
              <a:defRPr sz="1248" b="1"/>
            </a:lvl6pPr>
            <a:lvl7pPr marL="2139970" indent="0">
              <a:buNone/>
              <a:defRPr sz="1248" b="1"/>
            </a:lvl7pPr>
            <a:lvl8pPr marL="2496632" indent="0">
              <a:buNone/>
              <a:defRPr sz="1248" b="1"/>
            </a:lvl8pPr>
            <a:lvl9pPr marL="2853294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954190"/>
            <a:ext cx="5053608" cy="2874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7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56658"/>
            <a:ext cx="3833931" cy="124830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70283"/>
            <a:ext cx="6017895" cy="3801879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604962"/>
            <a:ext cx="3833931" cy="2973392"/>
          </a:xfrm>
        </p:spPr>
        <p:txBody>
          <a:bodyPr/>
          <a:lstStyle>
            <a:lvl1pPr marL="0" indent="0">
              <a:buNone/>
              <a:defRPr sz="1248"/>
            </a:lvl1pPr>
            <a:lvl2pPr marL="356662" indent="0">
              <a:buNone/>
              <a:defRPr sz="1092"/>
            </a:lvl2pPr>
            <a:lvl3pPr marL="713323" indent="0">
              <a:buNone/>
              <a:defRPr sz="936"/>
            </a:lvl3pPr>
            <a:lvl4pPr marL="1069985" indent="0">
              <a:buNone/>
              <a:defRPr sz="780"/>
            </a:lvl4pPr>
            <a:lvl5pPr marL="1426647" indent="0">
              <a:buNone/>
              <a:defRPr sz="780"/>
            </a:lvl5pPr>
            <a:lvl6pPr marL="1783309" indent="0">
              <a:buNone/>
              <a:defRPr sz="780"/>
            </a:lvl6pPr>
            <a:lvl7pPr marL="2139970" indent="0">
              <a:buNone/>
              <a:defRPr sz="780"/>
            </a:lvl7pPr>
            <a:lvl8pPr marL="2496632" indent="0">
              <a:buNone/>
              <a:defRPr sz="780"/>
            </a:lvl8pPr>
            <a:lvl9pPr marL="2853294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56658"/>
            <a:ext cx="3833931" cy="124830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70283"/>
            <a:ext cx="6017895" cy="3801879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62" indent="0">
              <a:buNone/>
              <a:defRPr sz="2184"/>
            </a:lvl2pPr>
            <a:lvl3pPr marL="713323" indent="0">
              <a:buNone/>
              <a:defRPr sz="1872"/>
            </a:lvl3pPr>
            <a:lvl4pPr marL="1069985" indent="0">
              <a:buNone/>
              <a:defRPr sz="1560"/>
            </a:lvl4pPr>
            <a:lvl5pPr marL="1426647" indent="0">
              <a:buNone/>
              <a:defRPr sz="1560"/>
            </a:lvl5pPr>
            <a:lvl6pPr marL="1783309" indent="0">
              <a:buNone/>
              <a:defRPr sz="1560"/>
            </a:lvl6pPr>
            <a:lvl7pPr marL="2139970" indent="0">
              <a:buNone/>
              <a:defRPr sz="1560"/>
            </a:lvl7pPr>
            <a:lvl8pPr marL="2496632" indent="0">
              <a:buNone/>
              <a:defRPr sz="1560"/>
            </a:lvl8pPr>
            <a:lvl9pPr marL="2853294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604962"/>
            <a:ext cx="3833931" cy="2973392"/>
          </a:xfrm>
        </p:spPr>
        <p:txBody>
          <a:bodyPr/>
          <a:lstStyle>
            <a:lvl1pPr marL="0" indent="0">
              <a:buNone/>
              <a:defRPr sz="1248"/>
            </a:lvl1pPr>
            <a:lvl2pPr marL="356662" indent="0">
              <a:buNone/>
              <a:defRPr sz="1092"/>
            </a:lvl2pPr>
            <a:lvl3pPr marL="713323" indent="0">
              <a:buNone/>
              <a:defRPr sz="936"/>
            </a:lvl3pPr>
            <a:lvl4pPr marL="1069985" indent="0">
              <a:buNone/>
              <a:defRPr sz="780"/>
            </a:lvl4pPr>
            <a:lvl5pPr marL="1426647" indent="0">
              <a:buNone/>
              <a:defRPr sz="780"/>
            </a:lvl5pPr>
            <a:lvl6pPr marL="1783309" indent="0">
              <a:buNone/>
              <a:defRPr sz="780"/>
            </a:lvl6pPr>
            <a:lvl7pPr marL="2139970" indent="0">
              <a:buNone/>
              <a:defRPr sz="780"/>
            </a:lvl7pPr>
            <a:lvl8pPr marL="2496632" indent="0">
              <a:buNone/>
              <a:defRPr sz="780"/>
            </a:lvl8pPr>
            <a:lvl9pPr marL="2853294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84832"/>
            <a:ext cx="10252710" cy="103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424156"/>
            <a:ext cx="10252710" cy="339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958542"/>
            <a:ext cx="267462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8224-B6CD-4EC1-B2F6-28138A15A3A0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958542"/>
            <a:ext cx="401193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958542"/>
            <a:ext cx="267462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3323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31" indent="-178331" algn="l" defTabSz="71332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93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654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316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978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639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301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963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625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62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323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985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647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309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970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632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3294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C1D044-2258-B41A-0477-3F073446B6E5}"/>
              </a:ext>
            </a:extLst>
          </p:cNvPr>
          <p:cNvGrpSpPr/>
          <p:nvPr/>
        </p:nvGrpSpPr>
        <p:grpSpPr>
          <a:xfrm>
            <a:off x="-97114" y="0"/>
            <a:ext cx="12076389" cy="5378235"/>
            <a:chOff x="-97114" y="0"/>
            <a:chExt cx="12076389" cy="5378235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B6CB8F2A-981D-F059-13C5-3E08DC059386}"/>
                </a:ext>
              </a:extLst>
            </p:cNvPr>
            <p:cNvGrpSpPr/>
            <p:nvPr/>
          </p:nvGrpSpPr>
          <p:grpSpPr>
            <a:xfrm>
              <a:off x="7291693" y="160270"/>
              <a:ext cx="4687582" cy="5205126"/>
              <a:chOff x="7255457" y="406056"/>
              <a:chExt cx="4687582" cy="5205126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606F27A1-2719-1956-4CF1-FF0F8D88F675}"/>
                  </a:ext>
                </a:extLst>
              </p:cNvPr>
              <p:cNvGrpSpPr/>
              <p:nvPr/>
            </p:nvGrpSpPr>
            <p:grpSpPr>
              <a:xfrm>
                <a:off x="7354359" y="3950619"/>
                <a:ext cx="4588680" cy="1660563"/>
                <a:chOff x="7354359" y="3950619"/>
                <a:chExt cx="4588680" cy="1660563"/>
              </a:xfrm>
            </p:grpSpPr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BE797801-B6BD-981A-90B8-D1567AF5C74E}"/>
                    </a:ext>
                  </a:extLst>
                </p:cNvPr>
                <p:cNvGrpSpPr/>
                <p:nvPr/>
              </p:nvGrpSpPr>
              <p:grpSpPr>
                <a:xfrm>
                  <a:off x="7354359" y="4207847"/>
                  <a:ext cx="4588680" cy="1403335"/>
                  <a:chOff x="7405159" y="4207847"/>
                  <a:chExt cx="4588680" cy="1403335"/>
                </a:xfrm>
              </p:grpSpPr>
              <p:pic>
                <p:nvPicPr>
                  <p:cNvPr id="385" name="Picture 384">
                    <a:extLst>
                      <a:ext uri="{FF2B5EF4-FFF2-40B4-BE49-F238E27FC236}">
                        <a16:creationId xmlns:a16="http://schemas.microsoft.com/office/drawing/2014/main" id="{42696E9E-AE26-1016-3C4B-7775F4C5FD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2025" t="32063" r="8809" b="39656"/>
                  <a:stretch/>
                </p:blipFill>
                <p:spPr>
                  <a:xfrm>
                    <a:off x="7505701" y="4207847"/>
                    <a:ext cx="4354172" cy="1166582"/>
                  </a:xfrm>
                  <a:prstGeom prst="rect">
                    <a:avLst/>
                  </a:prstGeom>
                </p:spPr>
              </p:pic>
              <p:sp>
                <p:nvSpPr>
                  <p:cNvPr id="386" name="文本框 9">
                    <a:extLst>
                      <a:ext uri="{FF2B5EF4-FFF2-40B4-BE49-F238E27FC236}">
                        <a16:creationId xmlns:a16="http://schemas.microsoft.com/office/drawing/2014/main" id="{FF183076-02E7-8D6C-2E39-17BE258F2698}"/>
                      </a:ext>
                    </a:extLst>
                  </p:cNvPr>
                  <p:cNvSpPr txBox="1"/>
                  <p:nvPr/>
                </p:nvSpPr>
                <p:spPr>
                  <a:xfrm>
                    <a:off x="7405159" y="5303405"/>
                    <a:ext cx="47494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-0.5</a:t>
                    </a:r>
                    <a:endParaRPr lang="zh-CN" altLang="en-US" sz="1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7" name="文本框 9">
                    <a:extLst>
                      <a:ext uri="{FF2B5EF4-FFF2-40B4-BE49-F238E27FC236}">
                        <a16:creationId xmlns:a16="http://schemas.microsoft.com/office/drawing/2014/main" id="{0B46B37E-AF54-B065-20B4-B6D7AA8E78F1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8899" y="5303405"/>
                    <a:ext cx="47494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0.5</a:t>
                    </a:r>
                    <a:endParaRPr lang="zh-CN" altLang="en-US" sz="1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8" name="文本框 9">
                    <a:extLst>
                      <a:ext uri="{FF2B5EF4-FFF2-40B4-BE49-F238E27FC236}">
                        <a16:creationId xmlns:a16="http://schemas.microsoft.com/office/drawing/2014/main" id="{5614B376-CF41-06E5-F62C-F612EBB8D6FE}"/>
                      </a:ext>
                    </a:extLst>
                  </p:cNvPr>
                  <p:cNvSpPr txBox="1"/>
                  <p:nvPr/>
                </p:nvSpPr>
                <p:spPr>
                  <a:xfrm>
                    <a:off x="9341026" y="5303405"/>
                    <a:ext cx="57467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[ nm ]</a:t>
                    </a:r>
                    <a:endParaRPr lang="zh-CN" altLang="en-US" sz="1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383" name="文本框 9">
                  <a:extLst>
                    <a:ext uri="{FF2B5EF4-FFF2-40B4-BE49-F238E27FC236}">
                      <a16:creationId xmlns:a16="http://schemas.microsoft.com/office/drawing/2014/main" id="{F53E3CAB-92CF-231B-9E0E-F17B2119EA57}"/>
                    </a:ext>
                  </a:extLst>
                </p:cNvPr>
                <p:cNvSpPr txBox="1"/>
                <p:nvPr/>
              </p:nvSpPr>
              <p:spPr>
                <a:xfrm>
                  <a:off x="7492823" y="3950619"/>
                  <a:ext cx="41517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RAP, residual RMS = 0.52 nm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4" name="文本框 9">
                  <a:extLst>
                    <a:ext uri="{FF2B5EF4-FFF2-40B4-BE49-F238E27FC236}">
                      <a16:creationId xmlns:a16="http://schemas.microsoft.com/office/drawing/2014/main" id="{37AC738D-23C1-9C4E-B76D-A0ADD73A042C}"/>
                    </a:ext>
                  </a:extLst>
                </p:cNvPr>
                <p:cNvSpPr txBox="1"/>
                <p:nvPr/>
              </p:nvSpPr>
              <p:spPr>
                <a:xfrm>
                  <a:off x="7632931" y="3950619"/>
                  <a:ext cx="38474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(g)</a:t>
                  </a:r>
                  <a:endParaRPr lang="zh-CN" altLang="en-US" sz="16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1E33EADF-4C5E-8392-8A11-BA4DDBBA2EE2}"/>
                  </a:ext>
                </a:extLst>
              </p:cNvPr>
              <p:cNvGrpSpPr/>
              <p:nvPr/>
            </p:nvGrpSpPr>
            <p:grpSpPr>
              <a:xfrm>
                <a:off x="7255457" y="406056"/>
                <a:ext cx="4397994" cy="1168384"/>
                <a:chOff x="7255457" y="406056"/>
                <a:chExt cx="4397994" cy="1168384"/>
              </a:xfrm>
            </p:grpSpPr>
            <p:pic>
              <p:nvPicPr>
                <p:cNvPr id="373" name="Picture 372">
                  <a:extLst>
                    <a:ext uri="{FF2B5EF4-FFF2-40B4-BE49-F238E27FC236}">
                      <a16:creationId xmlns:a16="http://schemas.microsoft.com/office/drawing/2014/main" id="{5F2681FC-46C0-0F3E-6D0C-C056018F14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6163" t="33846" r="12619" b="48272"/>
                <a:stretch/>
              </p:blipFill>
              <p:spPr>
                <a:xfrm>
                  <a:off x="7669322" y="682761"/>
                  <a:ext cx="3798777" cy="715321"/>
                </a:xfrm>
                <a:prstGeom prst="rect">
                  <a:avLst/>
                </a:prstGeom>
              </p:spPr>
            </p:pic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F08ECEC-C2AA-BEF9-A0E9-86552E267016}"/>
                    </a:ext>
                  </a:extLst>
                </p:cNvPr>
                <p:cNvGrpSpPr/>
                <p:nvPr/>
              </p:nvGrpSpPr>
              <p:grpSpPr>
                <a:xfrm>
                  <a:off x="7255457" y="406056"/>
                  <a:ext cx="4397994" cy="1168384"/>
                  <a:chOff x="7255457" y="406056"/>
                  <a:chExt cx="4397994" cy="1168384"/>
                </a:xfrm>
              </p:grpSpPr>
              <p:sp>
                <p:nvSpPr>
                  <p:cNvPr id="375" name="文本框 9">
                    <a:extLst>
                      <a:ext uri="{FF2B5EF4-FFF2-40B4-BE49-F238E27FC236}">
                        <a16:creationId xmlns:a16="http://schemas.microsoft.com/office/drawing/2014/main" id="{46D89B7E-9BEA-FE4E-81F1-DCD541F5A025}"/>
                      </a:ext>
                    </a:extLst>
                  </p:cNvPr>
                  <p:cNvSpPr txBox="1"/>
                  <p:nvPr/>
                </p:nvSpPr>
                <p:spPr>
                  <a:xfrm>
                    <a:off x="7703781" y="1235886"/>
                    <a:ext cx="373336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92 mm</a:t>
                    </a:r>
                    <a:endParaRPr lang="zh-CN" alt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376" name="Group 375">
                    <a:extLst>
                      <a:ext uri="{FF2B5EF4-FFF2-40B4-BE49-F238E27FC236}">
                        <a16:creationId xmlns:a16="http://schemas.microsoft.com/office/drawing/2014/main" id="{D4EE25AB-893D-BD8E-27F3-BDBBF406C91A}"/>
                      </a:ext>
                    </a:extLst>
                  </p:cNvPr>
                  <p:cNvGrpSpPr/>
                  <p:nvPr/>
                </p:nvGrpSpPr>
                <p:grpSpPr>
                  <a:xfrm>
                    <a:off x="7255457" y="628321"/>
                    <a:ext cx="429697" cy="766555"/>
                    <a:chOff x="7241171" y="630702"/>
                    <a:chExt cx="429697" cy="766555"/>
                  </a:xfrm>
                </p:grpSpPr>
                <p:cxnSp>
                  <p:nvCxnSpPr>
                    <p:cNvPr id="378" name="直接连接符 90">
                      <a:extLst>
                        <a:ext uri="{FF2B5EF4-FFF2-40B4-BE49-F238E27FC236}">
                          <a16:creationId xmlns:a16="http://schemas.microsoft.com/office/drawing/2014/main" id="{F6C30BB2-194A-6902-B52E-A6654A4653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57327" y="1317518"/>
                      <a:ext cx="21354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直接连接符 91">
                      <a:extLst>
                        <a:ext uri="{FF2B5EF4-FFF2-40B4-BE49-F238E27FC236}">
                          <a16:creationId xmlns:a16="http://schemas.microsoft.com/office/drawing/2014/main" id="{ED46B92D-0697-3A93-51FA-E6582A2712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57327" y="705328"/>
                      <a:ext cx="21354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0" name="直接连接符 92">
                      <a:extLst>
                        <a:ext uri="{FF2B5EF4-FFF2-40B4-BE49-F238E27FC236}">
                          <a16:creationId xmlns:a16="http://schemas.microsoft.com/office/drawing/2014/main" id="{B5B8BEDD-B75F-DAAC-FBE0-C1F6ED3E95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578639" y="714659"/>
                      <a:ext cx="0" cy="59864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1" name="文本框 9">
                      <a:extLst>
                        <a:ext uri="{FF2B5EF4-FFF2-40B4-BE49-F238E27FC236}">
                          <a16:creationId xmlns:a16="http://schemas.microsoft.com/office/drawing/2014/main" id="{1FF77F76-87D7-C9FE-BFB0-0F95525C99A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7027170" y="844703"/>
                      <a:ext cx="76655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mm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77" name="文本框 9">
                    <a:extLst>
                      <a:ext uri="{FF2B5EF4-FFF2-40B4-BE49-F238E27FC236}">
                        <a16:creationId xmlns:a16="http://schemas.microsoft.com/office/drawing/2014/main" id="{671C1E12-1E80-29B6-6784-1277F8EE2A1B}"/>
                      </a:ext>
                    </a:extLst>
                  </p:cNvPr>
                  <p:cNvSpPr txBox="1"/>
                  <p:nvPr/>
                </p:nvSpPr>
                <p:spPr>
                  <a:xfrm>
                    <a:off x="7501677" y="406056"/>
                    <a:ext cx="415177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Raster path, residual RMS = 0.20 nm</a:t>
                    </a:r>
                    <a:endParaRPr lang="zh-CN" alt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73C44B12-FA04-1F74-4579-7D9B197DB9E2}"/>
                  </a:ext>
                </a:extLst>
              </p:cNvPr>
              <p:cNvGrpSpPr/>
              <p:nvPr/>
            </p:nvGrpSpPr>
            <p:grpSpPr>
              <a:xfrm>
                <a:off x="7485049" y="2340135"/>
                <a:ext cx="4151774" cy="978839"/>
                <a:chOff x="7485049" y="2359185"/>
                <a:chExt cx="4151774" cy="978839"/>
              </a:xfrm>
            </p:grpSpPr>
            <p:pic>
              <p:nvPicPr>
                <p:cNvPr id="370" name="Picture 369">
                  <a:extLst>
                    <a:ext uri="{FF2B5EF4-FFF2-40B4-BE49-F238E27FC236}">
                      <a16:creationId xmlns:a16="http://schemas.microsoft.com/office/drawing/2014/main" id="{54F1CAA9-9ACE-9467-B65E-A3903ADBED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6631" t="32331" r="12619" b="49788"/>
                <a:stretch/>
              </p:blipFill>
              <p:spPr>
                <a:xfrm>
                  <a:off x="7694255" y="2622703"/>
                  <a:ext cx="3773845" cy="715321"/>
                </a:xfrm>
                <a:prstGeom prst="rect">
                  <a:avLst/>
                </a:prstGeom>
              </p:spPr>
            </p:pic>
            <p:sp>
              <p:nvSpPr>
                <p:cNvPr id="371" name="文本框 9">
                  <a:extLst>
                    <a:ext uri="{FF2B5EF4-FFF2-40B4-BE49-F238E27FC236}">
                      <a16:creationId xmlns:a16="http://schemas.microsoft.com/office/drawing/2014/main" id="{CF037D4B-4529-CCCB-F7AB-263501802939}"/>
                    </a:ext>
                  </a:extLst>
                </p:cNvPr>
                <p:cNvSpPr txBox="1"/>
                <p:nvPr/>
              </p:nvSpPr>
              <p:spPr>
                <a:xfrm>
                  <a:off x="7485049" y="2359185"/>
                  <a:ext cx="41517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Maze path, residual RMS </a:t>
                  </a:r>
                  <a:r>
                    <a:rPr lang="en-US" altLang="zh-CN" sz="1600">
                      <a:latin typeface="Calibri" panose="020F0502020204030204" pitchFamily="34" charset="0"/>
                      <a:cs typeface="Calibri" panose="020F0502020204030204" pitchFamily="34" charset="0"/>
                    </a:rPr>
                    <a:t>= 0.22 </a:t>
                  </a:r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nm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2" name="文本框 9">
                  <a:extLst>
                    <a:ext uri="{FF2B5EF4-FFF2-40B4-BE49-F238E27FC236}">
                      <a16:creationId xmlns:a16="http://schemas.microsoft.com/office/drawing/2014/main" id="{859988AA-7733-959E-B783-2F18543062AF}"/>
                    </a:ext>
                  </a:extLst>
                </p:cNvPr>
                <p:cNvSpPr txBox="1"/>
                <p:nvPr/>
              </p:nvSpPr>
              <p:spPr>
                <a:xfrm>
                  <a:off x="7632931" y="2359185"/>
                  <a:ext cx="38474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(f)</a:t>
                  </a:r>
                  <a:endParaRPr lang="zh-CN" altLang="en-US" sz="16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311" name="直接连接符 87">
              <a:extLst>
                <a:ext uri="{FF2B5EF4-FFF2-40B4-BE49-F238E27FC236}">
                  <a16:creationId xmlns:a16="http://schemas.microsoft.com/office/drawing/2014/main" id="{E23CDD1C-F00C-00F0-CB02-9E5A634EA3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63925" y="1098728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88">
              <a:extLst>
                <a:ext uri="{FF2B5EF4-FFF2-40B4-BE49-F238E27FC236}">
                  <a16:creationId xmlns:a16="http://schemas.microsoft.com/office/drawing/2014/main" id="{F3170C23-59ED-B1F8-63B3-4457270383A1}"/>
                </a:ext>
              </a:extLst>
            </p:cNvPr>
            <p:cNvCxnSpPr>
              <a:cxnSpLocks/>
            </p:cNvCxnSpPr>
            <p:nvPr/>
          </p:nvCxnSpPr>
          <p:spPr>
            <a:xfrm>
              <a:off x="7752549" y="1266639"/>
              <a:ext cx="37074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94">
              <a:extLst>
                <a:ext uri="{FF2B5EF4-FFF2-40B4-BE49-F238E27FC236}">
                  <a16:creationId xmlns:a16="http://schemas.microsoft.com/office/drawing/2014/main" id="{7F6B61A5-8674-9C6E-BC58-88DABC65DEB6}"/>
                </a:ext>
              </a:extLst>
            </p:cNvPr>
            <p:cNvCxnSpPr>
              <a:cxnSpLocks/>
            </p:cNvCxnSpPr>
            <p:nvPr/>
          </p:nvCxnSpPr>
          <p:spPr>
            <a:xfrm>
              <a:off x="7747467" y="1091369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文本框 9">
              <a:extLst>
                <a:ext uri="{FF2B5EF4-FFF2-40B4-BE49-F238E27FC236}">
                  <a16:creationId xmlns:a16="http://schemas.microsoft.com/office/drawing/2014/main" id="{7E9D32F3-1F35-94F3-F8B5-44895BFF4BF9}"/>
                </a:ext>
              </a:extLst>
            </p:cNvPr>
            <p:cNvSpPr txBox="1"/>
            <p:nvPr/>
          </p:nvSpPr>
          <p:spPr>
            <a:xfrm>
              <a:off x="202603" y="0"/>
              <a:ext cx="3847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(a)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9">
              <a:extLst>
                <a:ext uri="{FF2B5EF4-FFF2-40B4-BE49-F238E27FC236}">
                  <a16:creationId xmlns:a16="http://schemas.microsoft.com/office/drawing/2014/main" id="{7CDECA39-B239-85DD-F799-74F575BF425B}"/>
                </a:ext>
              </a:extLst>
            </p:cNvPr>
            <p:cNvSpPr txBox="1"/>
            <p:nvPr/>
          </p:nvSpPr>
          <p:spPr>
            <a:xfrm>
              <a:off x="202603" y="1880036"/>
              <a:ext cx="3847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(b)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文本框 9">
              <a:extLst>
                <a:ext uri="{FF2B5EF4-FFF2-40B4-BE49-F238E27FC236}">
                  <a16:creationId xmlns:a16="http://schemas.microsoft.com/office/drawing/2014/main" id="{13A0A11E-10F5-047F-E46A-3C97C78FA125}"/>
                </a:ext>
              </a:extLst>
            </p:cNvPr>
            <p:cNvSpPr txBox="1"/>
            <p:nvPr/>
          </p:nvSpPr>
          <p:spPr>
            <a:xfrm>
              <a:off x="202603" y="3544563"/>
              <a:ext cx="3847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(c)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8" name="文本框 9">
              <a:extLst>
                <a:ext uri="{FF2B5EF4-FFF2-40B4-BE49-F238E27FC236}">
                  <a16:creationId xmlns:a16="http://schemas.microsoft.com/office/drawing/2014/main" id="{9EEDA0D1-D527-86A6-7B5E-940ACD47BEEC}"/>
                </a:ext>
              </a:extLst>
            </p:cNvPr>
            <p:cNvSpPr txBox="1"/>
            <p:nvPr/>
          </p:nvSpPr>
          <p:spPr>
            <a:xfrm>
              <a:off x="7612017" y="160270"/>
              <a:ext cx="3847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(e)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89D179F4-745D-A00C-9B3B-0B59A6EBE198}"/>
                </a:ext>
              </a:extLst>
            </p:cNvPr>
            <p:cNvGrpSpPr/>
            <p:nvPr/>
          </p:nvGrpSpPr>
          <p:grpSpPr>
            <a:xfrm>
              <a:off x="4470015" y="302171"/>
              <a:ext cx="2970079" cy="4792136"/>
              <a:chOff x="4470015" y="302171"/>
              <a:chExt cx="2970079" cy="4792136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C1D1131E-9C93-8907-6535-E41E7B66E86C}"/>
                  </a:ext>
                </a:extLst>
              </p:cNvPr>
              <p:cNvGrpSpPr/>
              <p:nvPr/>
            </p:nvGrpSpPr>
            <p:grpSpPr>
              <a:xfrm>
                <a:off x="4470015" y="302171"/>
                <a:ext cx="2970079" cy="4792136"/>
                <a:chOff x="4470015" y="216446"/>
                <a:chExt cx="2970079" cy="4792136"/>
              </a:xfrm>
            </p:grpSpPr>
            <p:grpSp>
              <p:nvGrpSpPr>
                <p:cNvPr id="411" name="Group 410">
                  <a:extLst>
                    <a:ext uri="{FF2B5EF4-FFF2-40B4-BE49-F238E27FC236}">
                      <a16:creationId xmlns:a16="http://schemas.microsoft.com/office/drawing/2014/main" id="{2D54A503-E5DF-9E9E-48FD-B87111CF9D8C}"/>
                    </a:ext>
                  </a:extLst>
                </p:cNvPr>
                <p:cNvGrpSpPr/>
                <p:nvPr/>
              </p:nvGrpSpPr>
              <p:grpSpPr>
                <a:xfrm>
                  <a:off x="4519004" y="238245"/>
                  <a:ext cx="2921090" cy="4770337"/>
                  <a:chOff x="4423754" y="238245"/>
                  <a:chExt cx="2921090" cy="4770337"/>
                </a:xfrm>
              </p:grpSpPr>
              <p:grpSp>
                <p:nvGrpSpPr>
                  <p:cNvPr id="410" name="Group 409">
                    <a:extLst>
                      <a:ext uri="{FF2B5EF4-FFF2-40B4-BE49-F238E27FC236}">
                        <a16:creationId xmlns:a16="http://schemas.microsoft.com/office/drawing/2014/main" id="{89A0D433-B7D6-F8AD-F4C3-D34C1917B652}"/>
                      </a:ext>
                    </a:extLst>
                  </p:cNvPr>
                  <p:cNvGrpSpPr/>
                  <p:nvPr/>
                </p:nvGrpSpPr>
                <p:grpSpPr>
                  <a:xfrm>
                    <a:off x="4423754" y="238245"/>
                    <a:ext cx="2921090" cy="4770337"/>
                    <a:chOff x="4423754" y="238245"/>
                    <a:chExt cx="2921090" cy="4770337"/>
                  </a:xfrm>
                </p:grpSpPr>
                <p:grpSp>
                  <p:nvGrpSpPr>
                    <p:cNvPr id="409" name="Group 408">
                      <a:extLst>
                        <a:ext uri="{FF2B5EF4-FFF2-40B4-BE49-F238E27FC236}">
                          <a16:creationId xmlns:a16="http://schemas.microsoft.com/office/drawing/2014/main" id="{C76AD50C-3FC5-9CF1-51DE-9A18FAC98A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5159" y="2500293"/>
                      <a:ext cx="2899685" cy="2508289"/>
                      <a:chOff x="4445159" y="2500293"/>
                      <a:chExt cx="2899685" cy="2508289"/>
                    </a:xfrm>
                  </p:grpSpPr>
                  <p:pic>
                    <p:nvPicPr>
                      <p:cNvPr id="396" name="Picture 395">
                        <a:extLst>
                          <a:ext uri="{FF2B5EF4-FFF2-40B4-BE49-F238E27FC236}">
                            <a16:creationId xmlns:a16="http://schemas.microsoft.com/office/drawing/2014/main" id="{4E2859FE-1760-2667-26B4-E33D2D8526B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l="840" r="7473"/>
                      <a:stretch/>
                    </p:blipFill>
                    <p:spPr>
                      <a:xfrm>
                        <a:off x="4445159" y="2608282"/>
                        <a:ext cx="2812086" cy="24003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62" name="文本框 9">
                        <a:extLst>
                          <a:ext uri="{FF2B5EF4-FFF2-40B4-BE49-F238E27FC236}">
                            <a16:creationId xmlns:a16="http://schemas.microsoft.com/office/drawing/2014/main" id="{34C547BF-123F-8DE7-DECA-963F4BD82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7582" y="2500293"/>
                        <a:ext cx="2221305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Velocities in </a:t>
                        </a:r>
                        <a:r>
                          <a:rPr lang="en-US" altLang="zh-CN" sz="160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y</a:t>
                        </a:r>
                        <a:r>
                          <a:rPr lang="en-US" altLang="zh-CN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direction</a:t>
                        </a:r>
                        <a:endParaRPr lang="zh-CN" alt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397" name="Group 396">
                        <a:extLst>
                          <a:ext uri="{FF2B5EF4-FFF2-40B4-BE49-F238E27FC236}">
                            <a16:creationId xmlns:a16="http://schemas.microsoft.com/office/drawing/2014/main" id="{80C5289E-732B-923B-C1AE-55A35E35A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81656" y="4424885"/>
                        <a:ext cx="2363188" cy="307777"/>
                        <a:chOff x="4995798" y="4310585"/>
                        <a:chExt cx="2363188" cy="307777"/>
                      </a:xfrm>
                    </p:grpSpPr>
                    <p:grpSp>
                      <p:nvGrpSpPr>
                        <p:cNvPr id="349" name="Group 348">
                          <a:extLst>
                            <a:ext uri="{FF2B5EF4-FFF2-40B4-BE49-F238E27FC236}">
                              <a16:creationId xmlns:a16="http://schemas.microsoft.com/office/drawing/2014/main" id="{6FF64147-9671-9C48-0E25-130492E68A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995798" y="4310585"/>
                          <a:ext cx="827750" cy="307777"/>
                          <a:chOff x="5433443" y="4249705"/>
                          <a:chExt cx="826516" cy="307777"/>
                        </a:xfrm>
                      </p:grpSpPr>
                      <p:cxnSp>
                        <p:nvCxnSpPr>
                          <p:cNvPr id="356" name="Straight Connector 355">
                            <a:extLst>
                              <a:ext uri="{FF2B5EF4-FFF2-40B4-BE49-F238E27FC236}">
                                <a16:creationId xmlns:a16="http://schemas.microsoft.com/office/drawing/2014/main" id="{D0CF5FD6-8F2F-1CC9-D5D0-D6FF2C83B19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433443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0A00F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57" name="文本框 9">
                            <a:extLst>
                              <a:ext uri="{FF2B5EF4-FFF2-40B4-BE49-F238E27FC236}">
                                <a16:creationId xmlns:a16="http://schemas.microsoft.com/office/drawing/2014/main" id="{26E36D16-F10E-063C-4887-37CAD621824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585564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Raster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0" name="Group 349">
                          <a:extLst>
                            <a:ext uri="{FF2B5EF4-FFF2-40B4-BE49-F238E27FC236}">
                              <a16:creationId xmlns:a16="http://schemas.microsoft.com/office/drawing/2014/main" id="{68D6BB7F-EEE7-2EF8-596D-A46384A447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08217" y="4310585"/>
                          <a:ext cx="806694" cy="307777"/>
                          <a:chOff x="6178525" y="4249705"/>
                          <a:chExt cx="805490" cy="307777"/>
                        </a:xfrm>
                      </p:grpSpPr>
                      <p:cxnSp>
                        <p:nvCxnSpPr>
                          <p:cNvPr id="354" name="Straight Connector 353">
                            <a:extLst>
                              <a:ext uri="{FF2B5EF4-FFF2-40B4-BE49-F238E27FC236}">
                                <a16:creationId xmlns:a16="http://schemas.microsoft.com/office/drawing/2014/main" id="{93127DE2-7B18-57FD-A058-E9D5EF2F4EF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178525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55" name="文本框 9">
                            <a:extLst>
                              <a:ext uri="{FF2B5EF4-FFF2-40B4-BE49-F238E27FC236}">
                                <a16:creationId xmlns:a16="http://schemas.microsoft.com/office/drawing/2014/main" id="{A75A07B0-F862-5153-6487-45858DF92CF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309620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Maze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1" name="Group 350">
                          <a:extLst>
                            <a:ext uri="{FF2B5EF4-FFF2-40B4-BE49-F238E27FC236}">
                              <a16:creationId xmlns:a16="http://schemas.microsoft.com/office/drawing/2014/main" id="{75BC9875-D6F4-D26D-C2E5-0D29DCAF1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99580" y="4310585"/>
                          <a:ext cx="759406" cy="307777"/>
                          <a:chOff x="6923607" y="4249705"/>
                          <a:chExt cx="758274" cy="307777"/>
                        </a:xfrm>
                      </p:grpSpPr>
                      <p:cxnSp>
                        <p:nvCxnSpPr>
                          <p:cNvPr id="352" name="Straight Connector 351">
                            <a:extLst>
                              <a:ext uri="{FF2B5EF4-FFF2-40B4-BE49-F238E27FC236}">
                                <a16:creationId xmlns:a16="http://schemas.microsoft.com/office/drawing/2014/main" id="{D46177B7-C128-F199-E78C-EA1F830FCD6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23607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BEBE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53" name="文本框 9">
                            <a:extLst>
                              <a:ext uri="{FF2B5EF4-FFF2-40B4-BE49-F238E27FC236}">
                                <a16:creationId xmlns:a16="http://schemas.microsoft.com/office/drawing/2014/main" id="{0F9FDA67-E811-6F4A-3E4C-629C11E86A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007486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RAP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D4BE1EC2-3238-ECE2-B54F-E85FF86C0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3754" y="238245"/>
                      <a:ext cx="2921090" cy="2256295"/>
                      <a:chOff x="4423754" y="238245"/>
                      <a:chExt cx="2921090" cy="2256295"/>
                    </a:xfrm>
                  </p:grpSpPr>
                  <p:pic>
                    <p:nvPicPr>
                      <p:cNvPr id="394" name="Picture 393">
                        <a:extLst>
                          <a:ext uri="{FF2B5EF4-FFF2-40B4-BE49-F238E27FC236}">
                            <a16:creationId xmlns:a16="http://schemas.microsoft.com/office/drawing/2014/main" id="{DDB1BECD-C161-A6BC-0592-965936DB23A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r="8313" b="9864"/>
                      <a:stretch/>
                    </p:blipFill>
                    <p:spPr>
                      <a:xfrm>
                        <a:off x="4423754" y="331020"/>
                        <a:ext cx="2812086" cy="216352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61" name="文本框 9">
                        <a:extLst>
                          <a:ext uri="{FF2B5EF4-FFF2-40B4-BE49-F238E27FC236}">
                            <a16:creationId xmlns:a16="http://schemas.microsoft.com/office/drawing/2014/main" id="{74B2A516-30FA-FAC1-81B5-C149F86A26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4815" y="238245"/>
                        <a:ext cx="2242516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Velocities in </a:t>
                        </a:r>
                        <a:r>
                          <a:rPr lang="en-US" altLang="zh-CN" sz="160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x</a:t>
                        </a:r>
                        <a:r>
                          <a:rPr lang="en-US" altLang="zh-CN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direction</a:t>
                        </a:r>
                        <a:endParaRPr lang="zh-CN" alt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398" name="Group 397">
                        <a:extLst>
                          <a:ext uri="{FF2B5EF4-FFF2-40B4-BE49-F238E27FC236}">
                            <a16:creationId xmlns:a16="http://schemas.microsoft.com/office/drawing/2014/main" id="{070E85F3-3A14-F001-5CA9-844869EF56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81656" y="2167395"/>
                        <a:ext cx="2363188" cy="307777"/>
                        <a:chOff x="4995798" y="4310585"/>
                        <a:chExt cx="2363188" cy="307777"/>
                      </a:xfrm>
                    </p:grpSpPr>
                    <p:grpSp>
                      <p:nvGrpSpPr>
                        <p:cNvPr id="399" name="Group 398">
                          <a:extLst>
                            <a:ext uri="{FF2B5EF4-FFF2-40B4-BE49-F238E27FC236}">
                              <a16:creationId xmlns:a16="http://schemas.microsoft.com/office/drawing/2014/main" id="{EC83A912-26A2-28EF-7125-3128123310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995798" y="4310585"/>
                          <a:ext cx="827750" cy="307777"/>
                          <a:chOff x="5433443" y="4249705"/>
                          <a:chExt cx="826516" cy="307777"/>
                        </a:xfrm>
                      </p:grpSpPr>
                      <p:cxnSp>
                        <p:nvCxnSpPr>
                          <p:cNvPr id="406" name="Straight Connector 405">
                            <a:extLst>
                              <a:ext uri="{FF2B5EF4-FFF2-40B4-BE49-F238E27FC236}">
                                <a16:creationId xmlns:a16="http://schemas.microsoft.com/office/drawing/2014/main" id="{0DCB7562-D606-A01F-4023-A01C4913665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433443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0A00F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07" name="文本框 9">
                            <a:extLst>
                              <a:ext uri="{FF2B5EF4-FFF2-40B4-BE49-F238E27FC236}">
                                <a16:creationId xmlns:a16="http://schemas.microsoft.com/office/drawing/2014/main" id="{B97270B3-3BA8-6BCD-B5C8-AAB215977D6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585564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Raster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00" name="Group 399">
                          <a:extLst>
                            <a:ext uri="{FF2B5EF4-FFF2-40B4-BE49-F238E27FC236}">
                              <a16:creationId xmlns:a16="http://schemas.microsoft.com/office/drawing/2014/main" id="{467C887D-5C88-716A-7105-285BC661A3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08217" y="4310585"/>
                          <a:ext cx="806694" cy="307777"/>
                          <a:chOff x="6178525" y="4249705"/>
                          <a:chExt cx="805490" cy="307777"/>
                        </a:xfrm>
                      </p:grpSpPr>
                      <p:cxnSp>
                        <p:nvCxnSpPr>
                          <p:cNvPr id="404" name="Straight Connector 403">
                            <a:extLst>
                              <a:ext uri="{FF2B5EF4-FFF2-40B4-BE49-F238E27FC236}">
                                <a16:creationId xmlns:a16="http://schemas.microsoft.com/office/drawing/2014/main" id="{6AE00896-AA58-2D22-D4AD-0C59E26E8DE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178525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05" name="文本框 9">
                            <a:extLst>
                              <a:ext uri="{FF2B5EF4-FFF2-40B4-BE49-F238E27FC236}">
                                <a16:creationId xmlns:a16="http://schemas.microsoft.com/office/drawing/2014/main" id="{65F192AA-EC41-52E1-99D9-41D3CA77227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309620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Maze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01" name="Group 400">
                          <a:extLst>
                            <a:ext uri="{FF2B5EF4-FFF2-40B4-BE49-F238E27FC236}">
                              <a16:creationId xmlns:a16="http://schemas.microsoft.com/office/drawing/2014/main" id="{22E32A5F-9171-1209-1D76-123AE9CCE1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99580" y="4310585"/>
                          <a:ext cx="759406" cy="307777"/>
                          <a:chOff x="6923607" y="4249705"/>
                          <a:chExt cx="758274" cy="307777"/>
                        </a:xfrm>
                      </p:grpSpPr>
                      <p:cxnSp>
                        <p:nvCxnSpPr>
                          <p:cNvPr id="402" name="Straight Connector 401">
                            <a:extLst>
                              <a:ext uri="{FF2B5EF4-FFF2-40B4-BE49-F238E27FC236}">
                                <a16:creationId xmlns:a16="http://schemas.microsoft.com/office/drawing/2014/main" id="{859BF4A1-52A7-3F6B-2974-0AC18453696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23607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BEBE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03" name="文本框 9">
                            <a:extLst>
                              <a:ext uri="{FF2B5EF4-FFF2-40B4-BE49-F238E27FC236}">
                                <a16:creationId xmlns:a16="http://schemas.microsoft.com/office/drawing/2014/main" id="{5EDE38A9-CDCC-AE1A-C663-028946949D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007486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RAP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696973D9-38A5-B8BD-B7FB-851B4C06D1B3}"/>
                      </a:ext>
                    </a:extLst>
                  </p:cNvPr>
                  <p:cNvGrpSpPr/>
                  <p:nvPr/>
                </p:nvGrpSpPr>
                <p:grpSpPr>
                  <a:xfrm>
                    <a:off x="4954815" y="276345"/>
                    <a:ext cx="2383679" cy="4405159"/>
                    <a:chOff x="5382175" y="1738760"/>
                    <a:chExt cx="2383679" cy="2903471"/>
                  </a:xfrm>
                </p:grpSpPr>
                <p:cxnSp>
                  <p:nvCxnSpPr>
                    <p:cNvPr id="365" name="Straight Arrow Connector 364">
                      <a:extLst>
                        <a:ext uri="{FF2B5EF4-FFF2-40B4-BE49-F238E27FC236}">
                          <a16:creationId xmlns:a16="http://schemas.microsoft.com/office/drawing/2014/main" id="{E47FFEA4-DA8B-6E73-586D-FDB26D7B1E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85233" y="4642231"/>
                      <a:ext cx="2380621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>
                      <a:extLst>
                        <a:ext uri="{FF2B5EF4-FFF2-40B4-BE49-F238E27FC236}">
                          <a16:creationId xmlns:a16="http://schemas.microsoft.com/office/drawing/2014/main" id="{0F7A9ECC-EACF-6997-EE73-7513816991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382175" y="1738760"/>
                      <a:ext cx="0" cy="153699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59" name="文本框 9">
                  <a:extLst>
                    <a:ext uri="{FF2B5EF4-FFF2-40B4-BE49-F238E27FC236}">
                      <a16:creationId xmlns:a16="http://schemas.microsoft.com/office/drawing/2014/main" id="{13443929-CE93-EDB3-66C7-F60DAC2ECF64}"/>
                    </a:ext>
                  </a:extLst>
                </p:cNvPr>
                <p:cNvSpPr txBox="1"/>
                <p:nvPr/>
              </p:nvSpPr>
              <p:spPr>
                <a:xfrm>
                  <a:off x="4470015" y="216446"/>
                  <a:ext cx="38474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(d)</a:t>
                  </a:r>
                  <a:endParaRPr lang="zh-CN" altLang="en-US" sz="16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B4359659-9662-3343-D7CD-FCF5E24E7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5157" y="2674937"/>
                <a:ext cx="0" cy="20876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BE60EB4-0D5E-8A83-11B7-996049C74CBF}"/>
                </a:ext>
              </a:extLst>
            </p:cNvPr>
            <p:cNvGrpSpPr/>
            <p:nvPr/>
          </p:nvGrpSpPr>
          <p:grpSpPr>
            <a:xfrm>
              <a:off x="-97114" y="20418"/>
              <a:ext cx="4727685" cy="5357817"/>
              <a:chOff x="0" y="266204"/>
              <a:chExt cx="4727685" cy="5357817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B17BD3F-92BD-4CE9-8DEE-9FAF47486F0A}"/>
                  </a:ext>
                </a:extLst>
              </p:cNvPr>
              <p:cNvGrpSpPr/>
              <p:nvPr/>
            </p:nvGrpSpPr>
            <p:grpSpPr>
              <a:xfrm>
                <a:off x="0" y="266204"/>
                <a:ext cx="4548080" cy="1607575"/>
                <a:chOff x="-636479" y="-287681"/>
                <a:chExt cx="4548080" cy="1607575"/>
              </a:xfrm>
            </p:grpSpPr>
            <p:pic>
              <p:nvPicPr>
                <p:cNvPr id="338" name="Picture 337">
                  <a:extLst>
                    <a:ext uri="{FF2B5EF4-FFF2-40B4-BE49-F238E27FC236}">
                      <a16:creationId xmlns:a16="http://schemas.microsoft.com/office/drawing/2014/main" id="{A4AD06FA-9AC8-0A76-C27D-8002F16C87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12517" t="28504" r="9387" b="44807"/>
                <a:stretch/>
              </p:blipFill>
              <p:spPr>
                <a:xfrm>
                  <a:off x="-254000" y="0"/>
                  <a:ext cx="4165600" cy="1067719"/>
                </a:xfrm>
                <a:prstGeom prst="rect">
                  <a:avLst/>
                </a:prstGeom>
              </p:spPr>
            </p:pic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679EC3CF-B814-28D2-DC12-425B22227E0A}"/>
                    </a:ext>
                  </a:extLst>
                </p:cNvPr>
                <p:cNvGrpSpPr/>
                <p:nvPr/>
              </p:nvGrpSpPr>
              <p:grpSpPr>
                <a:xfrm>
                  <a:off x="-636479" y="25758"/>
                  <a:ext cx="396305" cy="1000335"/>
                  <a:chOff x="-572979" y="38458"/>
                  <a:chExt cx="396305" cy="1000335"/>
                </a:xfrm>
              </p:grpSpPr>
              <p:cxnSp>
                <p:nvCxnSpPr>
                  <p:cNvPr id="345" name="直接连接符 90">
                    <a:extLst>
                      <a:ext uri="{FF2B5EF4-FFF2-40B4-BE49-F238E27FC236}">
                        <a16:creationId xmlns:a16="http://schemas.microsoft.com/office/drawing/2014/main" id="{78E57522-E4F7-6077-9E5E-8189331A05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90215" y="1038793"/>
                    <a:ext cx="21354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91">
                    <a:extLst>
                      <a:ext uri="{FF2B5EF4-FFF2-40B4-BE49-F238E27FC236}">
                        <a16:creationId xmlns:a16="http://schemas.microsoft.com/office/drawing/2014/main" id="{C9F7FCD4-A1D2-2244-8EDA-05B60AC46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90215" y="38458"/>
                    <a:ext cx="21354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92">
                    <a:extLst>
                      <a:ext uri="{FF2B5EF4-FFF2-40B4-BE49-F238E27FC236}">
                        <a16:creationId xmlns:a16="http://schemas.microsoft.com/office/drawing/2014/main" id="{8D02A329-278B-F656-6F02-35BB18B81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68903" y="47789"/>
                    <a:ext cx="0" cy="9723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8" name="文本框 9">
                    <a:extLst>
                      <a:ext uri="{FF2B5EF4-FFF2-40B4-BE49-F238E27FC236}">
                        <a16:creationId xmlns:a16="http://schemas.microsoft.com/office/drawing/2014/main" id="{C21F6A61-73D3-D8D2-35D1-1F54C8A3266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786980" y="329960"/>
                    <a:ext cx="76655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26 mm</a:t>
                    </a:r>
                    <a:endParaRPr lang="zh-CN" alt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40" name="直接连接符 87">
                  <a:extLst>
                    <a:ext uri="{FF2B5EF4-FFF2-40B4-BE49-F238E27FC236}">
                      <a16:creationId xmlns:a16="http://schemas.microsoft.com/office/drawing/2014/main" id="{BE45F308-1935-1C76-F183-E07163A95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2897" y="1087438"/>
                  <a:ext cx="1" cy="232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88">
                  <a:extLst>
                    <a:ext uri="{FF2B5EF4-FFF2-40B4-BE49-F238E27FC236}">
                      <a16:creationId xmlns:a16="http://schemas.microsoft.com/office/drawing/2014/main" id="{2B9CFCC5-AB4E-E6B8-E43F-3F434929C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04241" y="1236297"/>
                  <a:ext cx="409713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文本框 9">
                  <a:extLst>
                    <a:ext uri="{FF2B5EF4-FFF2-40B4-BE49-F238E27FC236}">
                      <a16:creationId xmlns:a16="http://schemas.microsoft.com/office/drawing/2014/main" id="{DF7002F3-3643-ED93-1E2F-1ACF2D2756AB}"/>
                    </a:ext>
                  </a:extLst>
                </p:cNvPr>
                <p:cNvSpPr txBox="1"/>
                <p:nvPr/>
              </p:nvSpPr>
              <p:spPr>
                <a:xfrm>
                  <a:off x="1527826" y="959758"/>
                  <a:ext cx="87075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102 mm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43" name="直接连接符 94">
                  <a:extLst>
                    <a:ext uri="{FF2B5EF4-FFF2-40B4-BE49-F238E27FC236}">
                      <a16:creationId xmlns:a16="http://schemas.microsoft.com/office/drawing/2014/main" id="{BEA722C7-F7B0-7B47-A8D4-FE946AAE7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09323" y="1061027"/>
                  <a:ext cx="1" cy="232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文本框 9">
                  <a:extLst>
                    <a:ext uri="{FF2B5EF4-FFF2-40B4-BE49-F238E27FC236}">
                      <a16:creationId xmlns:a16="http://schemas.microsoft.com/office/drawing/2014/main" id="{96A1CFE1-AB27-3D99-4E29-A3B2562F70BB}"/>
                    </a:ext>
                  </a:extLst>
                </p:cNvPr>
                <p:cNvSpPr txBox="1"/>
                <p:nvPr/>
              </p:nvSpPr>
              <p:spPr>
                <a:xfrm>
                  <a:off x="-240173" y="-287681"/>
                  <a:ext cx="41517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Raster path, total dwell time = 8.15 min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1914CCDD-1406-326B-4A9B-CECB73AF7F03}"/>
                  </a:ext>
                </a:extLst>
              </p:cNvPr>
              <p:cNvGrpSpPr/>
              <p:nvPr/>
            </p:nvGrpSpPr>
            <p:grpSpPr>
              <a:xfrm>
                <a:off x="363707" y="2159787"/>
                <a:ext cx="4165669" cy="1355400"/>
                <a:chOff x="-258454" y="1418250"/>
                <a:chExt cx="4165669" cy="1355400"/>
              </a:xfrm>
            </p:grpSpPr>
            <p:pic>
              <p:nvPicPr>
                <p:cNvPr id="336" name="Picture 335">
                  <a:extLst>
                    <a:ext uri="{FF2B5EF4-FFF2-40B4-BE49-F238E27FC236}">
                      <a16:creationId xmlns:a16="http://schemas.microsoft.com/office/drawing/2014/main" id="{93C793EB-ABBF-5CD4-3425-5CC33CEAA1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12653" t="28504" r="9252" b="44807"/>
                <a:stretch/>
              </p:blipFill>
              <p:spPr>
                <a:xfrm>
                  <a:off x="-258385" y="1705931"/>
                  <a:ext cx="4165600" cy="1067719"/>
                </a:xfrm>
                <a:prstGeom prst="rect">
                  <a:avLst/>
                </a:prstGeom>
              </p:spPr>
            </p:pic>
            <p:sp>
              <p:nvSpPr>
                <p:cNvPr id="337" name="文本框 9">
                  <a:extLst>
                    <a:ext uri="{FF2B5EF4-FFF2-40B4-BE49-F238E27FC236}">
                      <a16:creationId xmlns:a16="http://schemas.microsoft.com/office/drawing/2014/main" id="{1C2B54E5-3D54-A59C-6A57-E23B630EFCFD}"/>
                    </a:ext>
                  </a:extLst>
                </p:cNvPr>
                <p:cNvSpPr txBox="1"/>
                <p:nvPr/>
              </p:nvSpPr>
              <p:spPr>
                <a:xfrm>
                  <a:off x="-258454" y="1418250"/>
                  <a:ext cx="413040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Maze path, total dwell time = 8.17 min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4C229166-1780-3066-183E-DE28230EE350}"/>
                  </a:ext>
                </a:extLst>
              </p:cNvPr>
              <p:cNvGrpSpPr/>
              <p:nvPr/>
            </p:nvGrpSpPr>
            <p:grpSpPr>
              <a:xfrm>
                <a:off x="338554" y="3801194"/>
                <a:ext cx="4186263" cy="1510354"/>
                <a:chOff x="-221035" y="2826355"/>
                <a:chExt cx="4186263" cy="1510354"/>
              </a:xfrm>
            </p:grpSpPr>
            <p:sp>
              <p:nvSpPr>
                <p:cNvPr id="334" name="文本框 9">
                  <a:extLst>
                    <a:ext uri="{FF2B5EF4-FFF2-40B4-BE49-F238E27FC236}">
                      <a16:creationId xmlns:a16="http://schemas.microsoft.com/office/drawing/2014/main" id="{F8939EEA-6D08-19D7-FA58-CA06A0AC2B74}"/>
                    </a:ext>
                  </a:extLst>
                </p:cNvPr>
                <p:cNvSpPr txBox="1"/>
                <p:nvPr/>
              </p:nvSpPr>
              <p:spPr>
                <a:xfrm>
                  <a:off x="-221035" y="2826355"/>
                  <a:ext cx="416560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RAP, total dwell time = 7.64 min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335" name="Picture 334">
                  <a:extLst>
                    <a:ext uri="{FF2B5EF4-FFF2-40B4-BE49-F238E27FC236}">
                      <a16:creationId xmlns:a16="http://schemas.microsoft.com/office/drawing/2014/main" id="{21493B36-30BE-6936-B60C-8D99B9706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12857" t="28730" r="9048" b="40476"/>
                <a:stretch/>
              </p:blipFill>
              <p:spPr>
                <a:xfrm>
                  <a:off x="-200372" y="3104809"/>
                  <a:ext cx="4165600" cy="1231900"/>
                </a:xfrm>
                <a:prstGeom prst="rect">
                  <a:avLst/>
                </a:prstGeom>
              </p:spPr>
            </p:pic>
          </p:grpSp>
          <p:sp>
            <p:nvSpPr>
              <p:cNvPr id="331" name="文本框 9">
                <a:extLst>
                  <a:ext uri="{FF2B5EF4-FFF2-40B4-BE49-F238E27FC236}">
                    <a16:creationId xmlns:a16="http://schemas.microsoft.com/office/drawing/2014/main" id="{B6336BF4-584E-694D-80D0-D2075B49BDBF}"/>
                  </a:ext>
                </a:extLst>
              </p:cNvPr>
              <p:cNvSpPr txBox="1"/>
              <p:nvPr/>
            </p:nvSpPr>
            <p:spPr>
              <a:xfrm>
                <a:off x="139005" y="5316244"/>
                <a:ext cx="4749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0.1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文本框 9">
                <a:extLst>
                  <a:ext uri="{FF2B5EF4-FFF2-40B4-BE49-F238E27FC236}">
                    <a16:creationId xmlns:a16="http://schemas.microsoft.com/office/drawing/2014/main" id="{FC7FAF90-8CB3-6E9F-A3ED-185CBCB0865F}"/>
                  </a:ext>
                </a:extLst>
              </p:cNvPr>
              <p:cNvSpPr txBox="1"/>
              <p:nvPr/>
            </p:nvSpPr>
            <p:spPr>
              <a:xfrm>
                <a:off x="4252745" y="5316244"/>
                <a:ext cx="4749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0.3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文本框 9">
                <a:extLst>
                  <a:ext uri="{FF2B5EF4-FFF2-40B4-BE49-F238E27FC236}">
                    <a16:creationId xmlns:a16="http://schemas.microsoft.com/office/drawing/2014/main" id="{E0F71818-1AF2-CBDA-31B1-0B5DB551EE70}"/>
                  </a:ext>
                </a:extLst>
              </p:cNvPr>
              <p:cNvSpPr txBox="1"/>
              <p:nvPr/>
            </p:nvSpPr>
            <p:spPr>
              <a:xfrm>
                <a:off x="2124740" y="5316244"/>
                <a:ext cx="4749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 s ]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6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104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Tianyi Wang</cp:lastModifiedBy>
  <cp:revision>78</cp:revision>
  <dcterms:created xsi:type="dcterms:W3CDTF">2022-09-03T13:36:42Z</dcterms:created>
  <dcterms:modified xsi:type="dcterms:W3CDTF">2022-09-12T15:14:29Z</dcterms:modified>
</cp:coreProperties>
</file>