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1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2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7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6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9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C734-572D-41E3-B33F-97B553EA4E9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B8C8AEF7-59F2-FD66-D965-4D6F8128216F}"/>
              </a:ext>
            </a:extLst>
          </p:cNvPr>
          <p:cNvSpPr txBox="1"/>
          <p:nvPr/>
        </p:nvSpPr>
        <p:spPr>
          <a:xfrm>
            <a:off x="7599789" y="2685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11DF0C-0586-4C08-2B18-C47605651CE4}"/>
              </a:ext>
            </a:extLst>
          </p:cNvPr>
          <p:cNvGrpSpPr/>
          <p:nvPr/>
        </p:nvGrpSpPr>
        <p:grpSpPr>
          <a:xfrm>
            <a:off x="7863721" y="268502"/>
            <a:ext cx="2269035" cy="1797104"/>
            <a:chOff x="6001378" y="993391"/>
            <a:chExt cx="2269035" cy="1797104"/>
          </a:xfrm>
        </p:grpSpPr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719A60B9-7D4B-8A92-BE0C-6868B204A3AF}"/>
                </a:ext>
              </a:extLst>
            </p:cNvPr>
            <p:cNvSpPr txBox="1"/>
            <p:nvPr/>
          </p:nvSpPr>
          <p:spPr>
            <a:xfrm>
              <a:off x="6216357" y="993391"/>
              <a:ext cx="18072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TIF,  FWHM = 4 mm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C3F537-2B51-CE14-561C-DB96AE38969D}"/>
                </a:ext>
              </a:extLst>
            </p:cNvPr>
            <p:cNvGrpSpPr/>
            <p:nvPr/>
          </p:nvGrpSpPr>
          <p:grpSpPr>
            <a:xfrm>
              <a:off x="6001378" y="1294742"/>
              <a:ext cx="2269035" cy="1495753"/>
              <a:chOff x="6001378" y="1294742"/>
              <a:chExt cx="2269035" cy="149575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77C75B6-EE80-20D2-C8D7-A6AB68838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131" t="15842" r="11220" b="14014"/>
              <a:stretch/>
            </p:blipFill>
            <p:spPr>
              <a:xfrm>
                <a:off x="6370702" y="1339038"/>
                <a:ext cx="1420813" cy="1253488"/>
              </a:xfrm>
              <a:prstGeom prst="rect">
                <a:avLst/>
              </a:prstGeom>
            </p:spPr>
          </p:pic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1438448F-A904-0345-9142-23BB512E64FF}"/>
                  </a:ext>
                </a:extLst>
              </p:cNvPr>
              <p:cNvSpPr txBox="1"/>
              <p:nvPr/>
            </p:nvSpPr>
            <p:spPr>
              <a:xfrm>
                <a:off x="7739498" y="1749077"/>
                <a:ext cx="53091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[nm]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C2251C-B32E-0027-1FD6-453298799678}"/>
                  </a:ext>
                </a:extLst>
              </p:cNvPr>
              <p:cNvSpPr txBox="1"/>
              <p:nvPr/>
            </p:nvSpPr>
            <p:spPr>
              <a:xfrm>
                <a:off x="7677775" y="2327400"/>
                <a:ext cx="4269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9">
                <a:extLst>
                  <a:ext uri="{FF2B5EF4-FFF2-40B4-BE49-F238E27FC236}">
                    <a16:creationId xmlns:a16="http://schemas.microsoft.com/office/drawing/2014/main" id="{D41F1712-B80B-BE89-B444-AFEE0163BEDB}"/>
                  </a:ext>
                </a:extLst>
              </p:cNvPr>
              <p:cNvSpPr txBox="1"/>
              <p:nvPr/>
            </p:nvSpPr>
            <p:spPr>
              <a:xfrm>
                <a:off x="7686111" y="1294742"/>
                <a:ext cx="4269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8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731EAD-C6DD-2025-2E33-1617F32FB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8958" y="2575461"/>
                <a:ext cx="0" cy="2150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B97DB77-6CE2-0A1A-5626-370D74FA7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5526" y="2575461"/>
                <a:ext cx="0" cy="2150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E3CC51ED-A239-F3AB-818C-28D217B27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8958" y="2733779"/>
                <a:ext cx="11565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9">
                <a:extLst>
                  <a:ext uri="{FF2B5EF4-FFF2-40B4-BE49-F238E27FC236}">
                    <a16:creationId xmlns:a16="http://schemas.microsoft.com/office/drawing/2014/main" id="{ACAD7C58-611D-0AB5-DF0F-0F82595954FB}"/>
                  </a:ext>
                </a:extLst>
              </p:cNvPr>
              <p:cNvSpPr txBox="1"/>
              <p:nvPr/>
            </p:nvSpPr>
            <p:spPr>
              <a:xfrm>
                <a:off x="6665585" y="2482718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CE5DCA1-63ED-A1ED-D1A9-B52D76E27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7261" y="2546746"/>
                <a:ext cx="213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10C8E06-029B-BF9A-2D2E-74C07C2E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7161" y="1385431"/>
                <a:ext cx="213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69A363A-E20A-6ACD-CB1B-333510195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574" y="1385431"/>
                <a:ext cx="0" cy="116077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9">
                <a:extLst>
                  <a:ext uri="{FF2B5EF4-FFF2-40B4-BE49-F238E27FC236}">
                    <a16:creationId xmlns:a16="http://schemas.microsoft.com/office/drawing/2014/main" id="{0AEB2A49-257E-59F6-5944-A98B0A4E7A31}"/>
                  </a:ext>
                </a:extLst>
              </p:cNvPr>
              <p:cNvSpPr txBox="1"/>
              <p:nvPr/>
            </p:nvSpPr>
            <p:spPr>
              <a:xfrm rot="16200000">
                <a:off x="5759171" y="1841799"/>
                <a:ext cx="7921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6A50605-E2D6-F548-0EC2-F6C4F8870411}"/>
              </a:ext>
            </a:extLst>
          </p:cNvPr>
          <p:cNvSpPr/>
          <p:nvPr/>
        </p:nvSpPr>
        <p:spPr>
          <a:xfrm>
            <a:off x="1400604" y="2626678"/>
            <a:ext cx="3097770" cy="5574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2678F33-47E2-9687-BF9E-244F06C5C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6" t="30108" r="12181" b="28859"/>
          <a:stretch/>
        </p:blipFill>
        <p:spPr>
          <a:xfrm>
            <a:off x="1937657" y="4698183"/>
            <a:ext cx="2040923" cy="529044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D37C331-6C80-C4F0-F533-6710FD4DC972}"/>
              </a:ext>
            </a:extLst>
          </p:cNvPr>
          <p:cNvCxnSpPr>
            <a:cxnSpLocks/>
          </p:cNvCxnSpPr>
          <p:nvPr/>
        </p:nvCxnSpPr>
        <p:spPr>
          <a:xfrm>
            <a:off x="1937657" y="5200383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F0C7F0C-4B8C-DF6B-E085-5AC380A01E6A}"/>
              </a:ext>
            </a:extLst>
          </p:cNvPr>
          <p:cNvCxnSpPr>
            <a:cxnSpLocks/>
          </p:cNvCxnSpPr>
          <p:nvPr/>
        </p:nvCxnSpPr>
        <p:spPr>
          <a:xfrm>
            <a:off x="3692797" y="5200383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B1DB96-77EA-1A0D-3BE7-8FACBCD76FE9}"/>
              </a:ext>
            </a:extLst>
          </p:cNvPr>
          <p:cNvCxnSpPr>
            <a:cxnSpLocks/>
          </p:cNvCxnSpPr>
          <p:nvPr/>
        </p:nvCxnSpPr>
        <p:spPr>
          <a:xfrm>
            <a:off x="1937657" y="5358701"/>
            <a:ext cx="175514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">
            <a:extLst>
              <a:ext uri="{FF2B5EF4-FFF2-40B4-BE49-F238E27FC236}">
                <a16:creationId xmlns:a16="http://schemas.microsoft.com/office/drawing/2014/main" id="{6E3C1C78-D3A8-87CB-348A-3B9768262A87}"/>
              </a:ext>
            </a:extLst>
          </p:cNvPr>
          <p:cNvSpPr txBox="1"/>
          <p:nvPr/>
        </p:nvSpPr>
        <p:spPr>
          <a:xfrm>
            <a:off x="2559767" y="5136216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102 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A2E8EB7-4717-D324-FBCB-5B16EC8AE301}"/>
              </a:ext>
            </a:extLst>
          </p:cNvPr>
          <p:cNvCxnSpPr>
            <a:cxnSpLocks/>
          </p:cNvCxnSpPr>
          <p:nvPr/>
        </p:nvCxnSpPr>
        <p:spPr>
          <a:xfrm>
            <a:off x="1695620" y="515740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04C14B-740B-9303-4A98-EA4261B86CAC}"/>
              </a:ext>
            </a:extLst>
          </p:cNvPr>
          <p:cNvCxnSpPr>
            <a:cxnSpLocks/>
          </p:cNvCxnSpPr>
          <p:nvPr/>
        </p:nvCxnSpPr>
        <p:spPr>
          <a:xfrm>
            <a:off x="1724116" y="4728663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97E449E-3DF9-2015-82DD-5579C43C8E16}"/>
              </a:ext>
            </a:extLst>
          </p:cNvPr>
          <p:cNvCxnSpPr>
            <a:cxnSpLocks/>
          </p:cNvCxnSpPr>
          <p:nvPr/>
        </p:nvCxnSpPr>
        <p:spPr>
          <a:xfrm flipV="1">
            <a:off x="1816933" y="4713423"/>
            <a:ext cx="13953" cy="443982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9">
            <a:extLst>
              <a:ext uri="{FF2B5EF4-FFF2-40B4-BE49-F238E27FC236}">
                <a16:creationId xmlns:a16="http://schemas.microsoft.com/office/drawing/2014/main" id="{588C22CF-D124-A31D-F468-ADB84B48EC48}"/>
              </a:ext>
            </a:extLst>
          </p:cNvPr>
          <p:cNvSpPr txBox="1"/>
          <p:nvPr/>
        </p:nvSpPr>
        <p:spPr>
          <a:xfrm rot="16200000">
            <a:off x="1553235" y="4812155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cs typeface="Times New Roman" panose="02020603050405020304" pitchFamily="18" charset="0"/>
              </a:rPr>
              <a:t>25</a:t>
            </a:r>
            <a:endParaRPr lang="zh-CN" altLang="en-US" sz="1200" dirty="0">
              <a:cs typeface="Times New Roman" panose="02020603050405020304" pitchFamily="18" charset="0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8F0464BC-15C3-7914-4527-306878EF69BE}"/>
              </a:ext>
            </a:extLst>
          </p:cNvPr>
          <p:cNvSpPr txBox="1"/>
          <p:nvPr/>
        </p:nvSpPr>
        <p:spPr>
          <a:xfrm>
            <a:off x="1680630" y="4120720"/>
            <a:ext cx="243201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Dwell time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Total dwell time = 8.15 min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7B6C0E00-8450-7585-3451-F842CE71212A}"/>
              </a:ext>
            </a:extLst>
          </p:cNvPr>
          <p:cNvSpPr txBox="1"/>
          <p:nvPr/>
        </p:nvSpPr>
        <p:spPr>
          <a:xfrm>
            <a:off x="3993651" y="4436539"/>
            <a:ext cx="3642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[s]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C47049EB-7FC1-D4D0-39EB-06CA7F78C59E}"/>
              </a:ext>
            </a:extLst>
          </p:cNvPr>
          <p:cNvSpPr txBox="1"/>
          <p:nvPr/>
        </p:nvSpPr>
        <p:spPr>
          <a:xfrm>
            <a:off x="3885189" y="4950083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0.1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E473CFC3-D8AE-99B2-9C2A-1DCABA963DDC}"/>
              </a:ext>
            </a:extLst>
          </p:cNvPr>
          <p:cNvSpPr txBox="1"/>
          <p:nvPr/>
        </p:nvSpPr>
        <p:spPr>
          <a:xfrm>
            <a:off x="3894366" y="4617344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0.3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5" name="文本框 9">
            <a:extLst>
              <a:ext uri="{FF2B5EF4-FFF2-40B4-BE49-F238E27FC236}">
                <a16:creationId xmlns:a16="http://schemas.microsoft.com/office/drawing/2014/main" id="{9C93E5EE-C8F3-28A1-8672-B4A3D1B98D26}"/>
              </a:ext>
            </a:extLst>
          </p:cNvPr>
          <p:cNvSpPr txBox="1"/>
          <p:nvPr/>
        </p:nvSpPr>
        <p:spPr>
          <a:xfrm>
            <a:off x="1418596" y="26561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(c)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5B5D1E79-79EF-A32F-9EA3-1B001BE419D4}"/>
              </a:ext>
            </a:extLst>
          </p:cNvPr>
          <p:cNvSpPr txBox="1"/>
          <p:nvPr/>
        </p:nvSpPr>
        <p:spPr>
          <a:xfrm>
            <a:off x="2268072" y="2812969"/>
            <a:ext cx="11621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Raster path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EA8E4F5-374D-5EB0-E680-05992EBE1F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68" t="33646" r="13647" b="35567"/>
          <a:stretch/>
        </p:blipFill>
        <p:spPr>
          <a:xfrm>
            <a:off x="1970012" y="6212983"/>
            <a:ext cx="2008568" cy="331469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552154F-8D51-9DAD-DC43-981238BD8349}"/>
              </a:ext>
            </a:extLst>
          </p:cNvPr>
          <p:cNvCxnSpPr>
            <a:cxnSpLocks/>
          </p:cNvCxnSpPr>
          <p:nvPr/>
        </p:nvCxnSpPr>
        <p:spPr>
          <a:xfrm>
            <a:off x="1993376" y="6566939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5977E05-2E72-861B-58FD-FA750E2BC2FF}"/>
              </a:ext>
            </a:extLst>
          </p:cNvPr>
          <p:cNvCxnSpPr>
            <a:cxnSpLocks/>
          </p:cNvCxnSpPr>
          <p:nvPr/>
        </p:nvCxnSpPr>
        <p:spPr>
          <a:xfrm>
            <a:off x="3679936" y="6566939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BBAD39C-AB56-1A9D-829D-7A0F55DF21A0}"/>
              </a:ext>
            </a:extLst>
          </p:cNvPr>
          <p:cNvCxnSpPr>
            <a:cxnSpLocks/>
          </p:cNvCxnSpPr>
          <p:nvPr/>
        </p:nvCxnSpPr>
        <p:spPr>
          <a:xfrm>
            <a:off x="1993376" y="6725257"/>
            <a:ext cx="168656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9">
            <a:extLst>
              <a:ext uri="{FF2B5EF4-FFF2-40B4-BE49-F238E27FC236}">
                <a16:creationId xmlns:a16="http://schemas.microsoft.com/office/drawing/2014/main" id="{E63C35AC-E8B9-1A0B-4616-8298CC2B84FA}"/>
              </a:ext>
            </a:extLst>
          </p:cNvPr>
          <p:cNvSpPr txBox="1"/>
          <p:nvPr/>
        </p:nvSpPr>
        <p:spPr>
          <a:xfrm>
            <a:off x="2706531" y="649028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9662765-5C96-4273-AB9C-4C8BDACA6F8D}"/>
              </a:ext>
            </a:extLst>
          </p:cNvPr>
          <p:cNvCxnSpPr>
            <a:cxnSpLocks/>
          </p:cNvCxnSpPr>
          <p:nvPr/>
        </p:nvCxnSpPr>
        <p:spPr>
          <a:xfrm>
            <a:off x="1751708" y="6521948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2E47A15-561C-017C-B9D5-F99540A9C5CF}"/>
              </a:ext>
            </a:extLst>
          </p:cNvPr>
          <p:cNvCxnSpPr>
            <a:cxnSpLocks/>
          </p:cNvCxnSpPr>
          <p:nvPr/>
        </p:nvCxnSpPr>
        <p:spPr>
          <a:xfrm>
            <a:off x="1764845" y="623758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06BCB72-C33C-5C83-E262-11B52A6C0F8A}"/>
              </a:ext>
            </a:extLst>
          </p:cNvPr>
          <p:cNvCxnSpPr>
            <a:cxnSpLocks/>
          </p:cNvCxnSpPr>
          <p:nvPr/>
        </p:nvCxnSpPr>
        <p:spPr>
          <a:xfrm flipV="1">
            <a:off x="1901148" y="6237586"/>
            <a:ext cx="6976" cy="284363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9">
            <a:extLst>
              <a:ext uri="{FF2B5EF4-FFF2-40B4-BE49-F238E27FC236}">
                <a16:creationId xmlns:a16="http://schemas.microsoft.com/office/drawing/2014/main" id="{1701AEFF-59A0-3F5D-4A69-D4FEF8084A87}"/>
              </a:ext>
            </a:extLst>
          </p:cNvPr>
          <p:cNvSpPr txBox="1"/>
          <p:nvPr/>
        </p:nvSpPr>
        <p:spPr>
          <a:xfrm rot="16200000">
            <a:off x="1601131" y="6251038"/>
            <a:ext cx="3838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6" name="文本框 9">
            <a:extLst>
              <a:ext uri="{FF2B5EF4-FFF2-40B4-BE49-F238E27FC236}">
                <a16:creationId xmlns:a16="http://schemas.microsoft.com/office/drawing/2014/main" id="{835F4ACD-ABA8-726B-2166-C26EC2F90204}"/>
              </a:ext>
            </a:extLst>
          </p:cNvPr>
          <p:cNvSpPr txBox="1"/>
          <p:nvPr/>
        </p:nvSpPr>
        <p:spPr>
          <a:xfrm>
            <a:off x="1461508" y="6495597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7" name="文本框 9">
            <a:extLst>
              <a:ext uri="{FF2B5EF4-FFF2-40B4-BE49-F238E27FC236}">
                <a16:creationId xmlns:a16="http://schemas.microsoft.com/office/drawing/2014/main" id="{8E3787C6-F569-8F6E-1116-65A672062910}"/>
              </a:ext>
            </a:extLst>
          </p:cNvPr>
          <p:cNvSpPr txBox="1"/>
          <p:nvPr/>
        </p:nvSpPr>
        <p:spPr>
          <a:xfrm>
            <a:off x="1408433" y="5133821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8" name="文本框 9">
            <a:extLst>
              <a:ext uri="{FF2B5EF4-FFF2-40B4-BE49-F238E27FC236}">
                <a16:creationId xmlns:a16="http://schemas.microsoft.com/office/drawing/2014/main" id="{90F9C5B2-2C1D-64EE-C464-58CC49232BD1}"/>
              </a:ext>
            </a:extLst>
          </p:cNvPr>
          <p:cNvSpPr txBox="1"/>
          <p:nvPr/>
        </p:nvSpPr>
        <p:spPr>
          <a:xfrm>
            <a:off x="1403934" y="5613533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Removed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22.43 nm, RMS = 6.31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49" name="文本框 9">
            <a:extLst>
              <a:ext uri="{FF2B5EF4-FFF2-40B4-BE49-F238E27FC236}">
                <a16:creationId xmlns:a16="http://schemas.microsoft.com/office/drawing/2014/main" id="{5620CAA2-1875-848E-4200-A6100B355C39}"/>
              </a:ext>
            </a:extLst>
          </p:cNvPr>
          <p:cNvSpPr txBox="1"/>
          <p:nvPr/>
        </p:nvSpPr>
        <p:spPr>
          <a:xfrm>
            <a:off x="3967460" y="5954061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50" name="文本框 9">
            <a:extLst>
              <a:ext uri="{FF2B5EF4-FFF2-40B4-BE49-F238E27FC236}">
                <a16:creationId xmlns:a16="http://schemas.microsoft.com/office/drawing/2014/main" id="{4A12A02A-D243-AF09-7351-9FA1823245A8}"/>
              </a:ext>
            </a:extLst>
          </p:cNvPr>
          <p:cNvSpPr txBox="1"/>
          <p:nvPr/>
        </p:nvSpPr>
        <p:spPr>
          <a:xfrm>
            <a:off x="3907505" y="6341708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-10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51" name="文本框 9">
            <a:extLst>
              <a:ext uri="{FF2B5EF4-FFF2-40B4-BE49-F238E27FC236}">
                <a16:creationId xmlns:a16="http://schemas.microsoft.com/office/drawing/2014/main" id="{742B8E58-B433-569B-C4BE-7AB56483826D}"/>
              </a:ext>
            </a:extLst>
          </p:cNvPr>
          <p:cNvSpPr txBox="1"/>
          <p:nvPr/>
        </p:nvSpPr>
        <p:spPr>
          <a:xfrm>
            <a:off x="3917181" y="6130634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FBFC07EF-BC50-5092-AD6C-5ED294F1CA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66" t="35074" r="14126" b="34139"/>
          <a:stretch/>
        </p:blipFill>
        <p:spPr>
          <a:xfrm>
            <a:off x="1917900" y="7539293"/>
            <a:ext cx="1999281" cy="331469"/>
          </a:xfrm>
          <a:prstGeom prst="rect">
            <a:avLst/>
          </a:prstGeom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61B9B3F-9621-6E5F-969F-97ABDD4ED99C}"/>
              </a:ext>
            </a:extLst>
          </p:cNvPr>
          <p:cNvCxnSpPr>
            <a:cxnSpLocks/>
          </p:cNvCxnSpPr>
          <p:nvPr/>
        </p:nvCxnSpPr>
        <p:spPr>
          <a:xfrm>
            <a:off x="1932472" y="7866257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7F98490-34F8-34A5-EDAC-BEE85A43828D}"/>
              </a:ext>
            </a:extLst>
          </p:cNvPr>
          <p:cNvCxnSpPr>
            <a:cxnSpLocks/>
          </p:cNvCxnSpPr>
          <p:nvPr/>
        </p:nvCxnSpPr>
        <p:spPr>
          <a:xfrm>
            <a:off x="3619032" y="7866257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1BA6ACA-781E-3E5D-796B-6CA07A0F0849}"/>
              </a:ext>
            </a:extLst>
          </p:cNvPr>
          <p:cNvCxnSpPr>
            <a:cxnSpLocks/>
          </p:cNvCxnSpPr>
          <p:nvPr/>
        </p:nvCxnSpPr>
        <p:spPr>
          <a:xfrm>
            <a:off x="1932472" y="8024575"/>
            <a:ext cx="168656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9">
            <a:extLst>
              <a:ext uri="{FF2B5EF4-FFF2-40B4-BE49-F238E27FC236}">
                <a16:creationId xmlns:a16="http://schemas.microsoft.com/office/drawing/2014/main" id="{5B168B71-2467-14C7-2E20-98658FC4E346}"/>
              </a:ext>
            </a:extLst>
          </p:cNvPr>
          <p:cNvSpPr txBox="1"/>
          <p:nvPr/>
        </p:nvSpPr>
        <p:spPr>
          <a:xfrm>
            <a:off x="2645627" y="780293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E9F83E3-24AC-075D-338E-2DD6127DEE19}"/>
              </a:ext>
            </a:extLst>
          </p:cNvPr>
          <p:cNvCxnSpPr>
            <a:cxnSpLocks/>
          </p:cNvCxnSpPr>
          <p:nvPr/>
        </p:nvCxnSpPr>
        <p:spPr>
          <a:xfrm>
            <a:off x="1690804" y="7821266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56E4AC7-FC4D-5C6C-8A69-1A8435BC8B3E}"/>
              </a:ext>
            </a:extLst>
          </p:cNvPr>
          <p:cNvCxnSpPr>
            <a:cxnSpLocks/>
          </p:cNvCxnSpPr>
          <p:nvPr/>
        </p:nvCxnSpPr>
        <p:spPr>
          <a:xfrm>
            <a:off x="1703941" y="7536903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2C04C12-09A5-13DC-5C68-71849ECD703B}"/>
              </a:ext>
            </a:extLst>
          </p:cNvPr>
          <p:cNvCxnSpPr>
            <a:cxnSpLocks/>
          </p:cNvCxnSpPr>
          <p:nvPr/>
        </p:nvCxnSpPr>
        <p:spPr>
          <a:xfrm flipV="1">
            <a:off x="1840244" y="7536904"/>
            <a:ext cx="6976" cy="284363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9">
            <a:extLst>
              <a:ext uri="{FF2B5EF4-FFF2-40B4-BE49-F238E27FC236}">
                <a16:creationId xmlns:a16="http://schemas.microsoft.com/office/drawing/2014/main" id="{3C61755F-1DA7-FB06-9E87-5FE7ECBECA9C}"/>
              </a:ext>
            </a:extLst>
          </p:cNvPr>
          <p:cNvSpPr txBox="1"/>
          <p:nvPr/>
        </p:nvSpPr>
        <p:spPr>
          <a:xfrm rot="16200000">
            <a:off x="1540227" y="7550356"/>
            <a:ext cx="3838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61" name="文本框 9">
            <a:extLst>
              <a:ext uri="{FF2B5EF4-FFF2-40B4-BE49-F238E27FC236}">
                <a16:creationId xmlns:a16="http://schemas.microsoft.com/office/drawing/2014/main" id="{8A68E5B0-8434-AE66-3DA6-5118ACE6D8E6}"/>
              </a:ext>
            </a:extLst>
          </p:cNvPr>
          <p:cNvSpPr txBox="1"/>
          <p:nvPr/>
        </p:nvSpPr>
        <p:spPr>
          <a:xfrm>
            <a:off x="1400604" y="7794915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62" name="文本框 9">
            <a:extLst>
              <a:ext uri="{FF2B5EF4-FFF2-40B4-BE49-F238E27FC236}">
                <a16:creationId xmlns:a16="http://schemas.microsoft.com/office/drawing/2014/main" id="{844A022D-44A8-D378-0F2E-771E5964EA44}"/>
              </a:ext>
            </a:extLst>
          </p:cNvPr>
          <p:cNvSpPr txBox="1"/>
          <p:nvPr/>
        </p:nvSpPr>
        <p:spPr>
          <a:xfrm>
            <a:off x="1354191" y="6921057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20.99 nm, RMS = 0.20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63" name="文本框 9">
            <a:extLst>
              <a:ext uri="{FF2B5EF4-FFF2-40B4-BE49-F238E27FC236}">
                <a16:creationId xmlns:a16="http://schemas.microsoft.com/office/drawing/2014/main" id="{817B1EC8-551E-4292-12C0-77905619E267}"/>
              </a:ext>
            </a:extLst>
          </p:cNvPr>
          <p:cNvSpPr txBox="1"/>
          <p:nvPr/>
        </p:nvSpPr>
        <p:spPr>
          <a:xfrm>
            <a:off x="3906556" y="7253379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64" name="文本框 9">
            <a:extLst>
              <a:ext uri="{FF2B5EF4-FFF2-40B4-BE49-F238E27FC236}">
                <a16:creationId xmlns:a16="http://schemas.microsoft.com/office/drawing/2014/main" id="{0CCB83B3-2463-41CC-1C7D-101BB2D137D9}"/>
              </a:ext>
            </a:extLst>
          </p:cNvPr>
          <p:cNvSpPr txBox="1"/>
          <p:nvPr/>
        </p:nvSpPr>
        <p:spPr>
          <a:xfrm>
            <a:off x="3846601" y="7641026"/>
            <a:ext cx="4655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-0.5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452D943D-F368-2B0E-F70A-F510DB2B35E5}"/>
              </a:ext>
            </a:extLst>
          </p:cNvPr>
          <p:cNvSpPr txBox="1"/>
          <p:nvPr/>
        </p:nvSpPr>
        <p:spPr>
          <a:xfrm>
            <a:off x="3856277" y="7429952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CA8EE19-5373-8330-62A0-62687EA37E4A}"/>
              </a:ext>
            </a:extLst>
          </p:cNvPr>
          <p:cNvGrpSpPr/>
          <p:nvPr/>
        </p:nvGrpSpPr>
        <p:grpSpPr>
          <a:xfrm>
            <a:off x="2134365" y="264407"/>
            <a:ext cx="4676661" cy="1861377"/>
            <a:chOff x="832526" y="107718"/>
            <a:chExt cx="4676661" cy="186137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01AF8F5A-4A4D-6843-1EAE-D342EF244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827" t="35429" r="12873" b="33199"/>
            <a:stretch/>
          </p:blipFill>
          <p:spPr>
            <a:xfrm>
              <a:off x="1329814" y="874156"/>
              <a:ext cx="3739457" cy="646353"/>
            </a:xfrm>
            <a:prstGeom prst="rect">
              <a:avLst/>
            </a:prstGeom>
          </p:spPr>
        </p:pic>
        <p:sp>
          <p:nvSpPr>
            <p:cNvPr id="68" name="文本框 9">
              <a:extLst>
                <a:ext uri="{FF2B5EF4-FFF2-40B4-BE49-F238E27FC236}">
                  <a16:creationId xmlns:a16="http://schemas.microsoft.com/office/drawing/2014/main" id="{CF37E002-7664-1D4F-AD59-119192A70292}"/>
                </a:ext>
              </a:extLst>
            </p:cNvPr>
            <p:cNvSpPr txBox="1"/>
            <p:nvPr/>
          </p:nvSpPr>
          <p:spPr>
            <a:xfrm>
              <a:off x="958732" y="13098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(a)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9">
              <a:extLst>
                <a:ext uri="{FF2B5EF4-FFF2-40B4-BE49-F238E27FC236}">
                  <a16:creationId xmlns:a16="http://schemas.microsoft.com/office/drawing/2014/main" id="{F25C2CAC-1A1B-A745-6366-50FE5E23467E}"/>
                </a:ext>
              </a:extLst>
            </p:cNvPr>
            <p:cNvSpPr txBox="1"/>
            <p:nvPr/>
          </p:nvSpPr>
          <p:spPr>
            <a:xfrm>
              <a:off x="1820295" y="313135"/>
              <a:ext cx="23140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Target removal map in CA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RMS = 6.32 nm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12C75D6-D8EA-3228-7C93-87470E71E428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65" y="1525163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7593037-2F60-AA49-B3A4-18DB1199997F}"/>
                </a:ext>
              </a:extLst>
            </p:cNvPr>
            <p:cNvCxnSpPr>
              <a:cxnSpLocks/>
            </p:cNvCxnSpPr>
            <p:nvPr/>
          </p:nvCxnSpPr>
          <p:spPr>
            <a:xfrm>
              <a:off x="4497045" y="1525163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405BD4C-3105-40D4-89F9-E54A4CC10464}"/>
                </a:ext>
              </a:extLst>
            </p:cNvPr>
            <p:cNvCxnSpPr>
              <a:cxnSpLocks/>
            </p:cNvCxnSpPr>
            <p:nvPr/>
          </p:nvCxnSpPr>
          <p:spPr>
            <a:xfrm>
              <a:off x="1393166" y="1683482"/>
              <a:ext cx="3099891" cy="145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9">
              <a:extLst>
                <a:ext uri="{FF2B5EF4-FFF2-40B4-BE49-F238E27FC236}">
                  <a16:creationId xmlns:a16="http://schemas.microsoft.com/office/drawing/2014/main" id="{14713901-3AF6-4250-026D-827BBEA05BFE}"/>
                </a:ext>
              </a:extLst>
            </p:cNvPr>
            <p:cNvSpPr txBox="1"/>
            <p:nvPr/>
          </p:nvSpPr>
          <p:spPr>
            <a:xfrm>
              <a:off x="2647920" y="142714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92 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BC697AB-CB1E-8E80-69F6-900269537FDC}"/>
                </a:ext>
              </a:extLst>
            </p:cNvPr>
            <p:cNvCxnSpPr>
              <a:cxnSpLocks/>
            </p:cNvCxnSpPr>
            <p:nvPr/>
          </p:nvCxnSpPr>
          <p:spPr>
            <a:xfrm>
              <a:off x="1123821" y="1453880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3B936DD-57F3-754B-AE5D-520364A1413F}"/>
                </a:ext>
              </a:extLst>
            </p:cNvPr>
            <p:cNvCxnSpPr>
              <a:cxnSpLocks/>
            </p:cNvCxnSpPr>
            <p:nvPr/>
          </p:nvCxnSpPr>
          <p:spPr>
            <a:xfrm>
              <a:off x="1123821" y="937962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56502EC-CC72-0BFC-3D66-70EE6B628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134" y="952550"/>
              <a:ext cx="0" cy="50133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9">
              <a:extLst>
                <a:ext uri="{FF2B5EF4-FFF2-40B4-BE49-F238E27FC236}">
                  <a16:creationId xmlns:a16="http://schemas.microsoft.com/office/drawing/2014/main" id="{E722D29E-7E66-E1DF-9160-4014CC11D451}"/>
                </a:ext>
              </a:extLst>
            </p:cNvPr>
            <p:cNvSpPr txBox="1"/>
            <p:nvPr/>
          </p:nvSpPr>
          <p:spPr>
            <a:xfrm rot="16200000">
              <a:off x="793750" y="1043443"/>
              <a:ext cx="6527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16mm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9">
              <a:extLst>
                <a:ext uri="{FF2B5EF4-FFF2-40B4-BE49-F238E27FC236}">
                  <a16:creationId xmlns:a16="http://schemas.microsoft.com/office/drawing/2014/main" id="{518ED647-7283-1AE8-5292-269F22D08C65}"/>
                </a:ext>
              </a:extLst>
            </p:cNvPr>
            <p:cNvSpPr txBox="1"/>
            <p:nvPr/>
          </p:nvSpPr>
          <p:spPr>
            <a:xfrm>
              <a:off x="4978272" y="1026110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9">
              <a:extLst>
                <a:ext uri="{FF2B5EF4-FFF2-40B4-BE49-F238E27FC236}">
                  <a16:creationId xmlns:a16="http://schemas.microsoft.com/office/drawing/2014/main" id="{4FADD2CF-1085-1C29-3316-2DAE19C96276}"/>
                </a:ext>
              </a:extLst>
            </p:cNvPr>
            <p:cNvSpPr txBox="1"/>
            <p:nvPr/>
          </p:nvSpPr>
          <p:spPr>
            <a:xfrm>
              <a:off x="4925595" y="1253458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-10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9">
              <a:extLst>
                <a:ext uri="{FF2B5EF4-FFF2-40B4-BE49-F238E27FC236}">
                  <a16:creationId xmlns:a16="http://schemas.microsoft.com/office/drawing/2014/main" id="{F74A21D4-841D-E330-CF46-D6A837800B94}"/>
                </a:ext>
              </a:extLst>
            </p:cNvPr>
            <p:cNvSpPr txBox="1"/>
            <p:nvPr/>
          </p:nvSpPr>
          <p:spPr>
            <a:xfrm>
              <a:off x="4935271" y="829024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98D00A5-D56C-F83F-3F37-BFAD2727D91C}"/>
                </a:ext>
              </a:extLst>
            </p:cNvPr>
            <p:cNvSpPr/>
            <p:nvPr/>
          </p:nvSpPr>
          <p:spPr>
            <a:xfrm>
              <a:off x="832526" y="107718"/>
              <a:ext cx="4676658" cy="1861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A1DD6A24-0A4B-FA16-65CB-C54E2709A6F4}"/>
              </a:ext>
            </a:extLst>
          </p:cNvPr>
          <p:cNvSpPr/>
          <p:nvPr/>
        </p:nvSpPr>
        <p:spPr>
          <a:xfrm>
            <a:off x="7520501" y="249022"/>
            <a:ext cx="2635825" cy="1897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十字形 82">
            <a:extLst>
              <a:ext uri="{FF2B5EF4-FFF2-40B4-BE49-F238E27FC236}">
                <a16:creationId xmlns:a16="http://schemas.microsoft.com/office/drawing/2014/main" id="{97EE380D-09EE-09D5-6840-98CF15609DE1}"/>
              </a:ext>
            </a:extLst>
          </p:cNvPr>
          <p:cNvSpPr/>
          <p:nvPr/>
        </p:nvSpPr>
        <p:spPr>
          <a:xfrm>
            <a:off x="6990015" y="1073908"/>
            <a:ext cx="337757" cy="336239"/>
          </a:xfrm>
          <a:prstGeom prst="plus">
            <a:avLst>
              <a:gd name="adj" fmla="val 438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右大括号 83">
            <a:extLst>
              <a:ext uri="{FF2B5EF4-FFF2-40B4-BE49-F238E27FC236}">
                <a16:creationId xmlns:a16="http://schemas.microsoft.com/office/drawing/2014/main" id="{FE5C111D-6CCC-794B-7280-BB04B86E160E}"/>
              </a:ext>
            </a:extLst>
          </p:cNvPr>
          <p:cNvSpPr/>
          <p:nvPr/>
        </p:nvSpPr>
        <p:spPr>
          <a:xfrm rot="5400000">
            <a:off x="5974800" y="-136224"/>
            <a:ext cx="312662" cy="50108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6CAFB9C1-B349-C98B-2D26-B89E0D24A3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836" t="28325" r="13188" b="29013"/>
          <a:stretch/>
        </p:blipFill>
        <p:spPr>
          <a:xfrm>
            <a:off x="5145569" y="4714828"/>
            <a:ext cx="2022404" cy="530139"/>
          </a:xfrm>
          <a:prstGeom prst="rect">
            <a:avLst/>
          </a:prstGeom>
        </p:spPr>
      </p:pic>
      <p:sp>
        <p:nvSpPr>
          <p:cNvPr id="87" name="文本框 9">
            <a:extLst>
              <a:ext uri="{FF2B5EF4-FFF2-40B4-BE49-F238E27FC236}">
                <a16:creationId xmlns:a16="http://schemas.microsoft.com/office/drawing/2014/main" id="{8F0BA306-BC37-FF80-F4CF-96CF78ADFF23}"/>
              </a:ext>
            </a:extLst>
          </p:cNvPr>
          <p:cNvSpPr txBox="1"/>
          <p:nvPr/>
        </p:nvSpPr>
        <p:spPr>
          <a:xfrm>
            <a:off x="4671789" y="265751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(d)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88" name="文本框 9">
            <a:extLst>
              <a:ext uri="{FF2B5EF4-FFF2-40B4-BE49-F238E27FC236}">
                <a16:creationId xmlns:a16="http://schemas.microsoft.com/office/drawing/2014/main" id="{AB3DFA94-1F64-07C7-92E4-294AEDF1B91E}"/>
              </a:ext>
            </a:extLst>
          </p:cNvPr>
          <p:cNvSpPr txBox="1"/>
          <p:nvPr/>
        </p:nvSpPr>
        <p:spPr>
          <a:xfrm>
            <a:off x="5480893" y="2841524"/>
            <a:ext cx="10830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Maze path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721E3C9-78F1-C3B9-D309-883ADB0CB4F2}"/>
              </a:ext>
            </a:extLst>
          </p:cNvPr>
          <p:cNvCxnSpPr>
            <a:cxnSpLocks/>
          </p:cNvCxnSpPr>
          <p:nvPr/>
        </p:nvCxnSpPr>
        <p:spPr>
          <a:xfrm>
            <a:off x="5136728" y="5221812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838415B-AF45-76AA-8D4E-32095EEB1F3E}"/>
              </a:ext>
            </a:extLst>
          </p:cNvPr>
          <p:cNvCxnSpPr>
            <a:cxnSpLocks/>
          </p:cNvCxnSpPr>
          <p:nvPr/>
        </p:nvCxnSpPr>
        <p:spPr>
          <a:xfrm>
            <a:off x="6891868" y="5221812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C112E17-735F-D4BF-875B-E7081DD654CC}"/>
              </a:ext>
            </a:extLst>
          </p:cNvPr>
          <p:cNvCxnSpPr>
            <a:cxnSpLocks/>
          </p:cNvCxnSpPr>
          <p:nvPr/>
        </p:nvCxnSpPr>
        <p:spPr>
          <a:xfrm>
            <a:off x="5136728" y="5380130"/>
            <a:ext cx="175514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">
            <a:extLst>
              <a:ext uri="{FF2B5EF4-FFF2-40B4-BE49-F238E27FC236}">
                <a16:creationId xmlns:a16="http://schemas.microsoft.com/office/drawing/2014/main" id="{FFBB447F-FCBD-619D-3797-55404302B33D}"/>
              </a:ext>
            </a:extLst>
          </p:cNvPr>
          <p:cNvSpPr txBox="1"/>
          <p:nvPr/>
        </p:nvSpPr>
        <p:spPr>
          <a:xfrm>
            <a:off x="5758839" y="5157645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102 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156239E-FBFC-DE64-9EEB-10F6559F66A5}"/>
              </a:ext>
            </a:extLst>
          </p:cNvPr>
          <p:cNvCxnSpPr>
            <a:cxnSpLocks/>
          </p:cNvCxnSpPr>
          <p:nvPr/>
        </p:nvCxnSpPr>
        <p:spPr>
          <a:xfrm>
            <a:off x="4894692" y="5178834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433C26B-D381-E1E6-D1C0-18C98C158151}"/>
              </a:ext>
            </a:extLst>
          </p:cNvPr>
          <p:cNvCxnSpPr>
            <a:cxnSpLocks/>
          </p:cNvCxnSpPr>
          <p:nvPr/>
        </p:nvCxnSpPr>
        <p:spPr>
          <a:xfrm>
            <a:off x="4923188" y="4750092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F766AED-42DC-674A-DC41-C8CB3103BDC9}"/>
              </a:ext>
            </a:extLst>
          </p:cNvPr>
          <p:cNvCxnSpPr>
            <a:cxnSpLocks/>
          </p:cNvCxnSpPr>
          <p:nvPr/>
        </p:nvCxnSpPr>
        <p:spPr>
          <a:xfrm flipV="1">
            <a:off x="5016005" y="4734852"/>
            <a:ext cx="13953" cy="443982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">
            <a:extLst>
              <a:ext uri="{FF2B5EF4-FFF2-40B4-BE49-F238E27FC236}">
                <a16:creationId xmlns:a16="http://schemas.microsoft.com/office/drawing/2014/main" id="{DD949779-7366-E3A7-A0A5-0C50FE3C4571}"/>
              </a:ext>
            </a:extLst>
          </p:cNvPr>
          <p:cNvSpPr txBox="1"/>
          <p:nvPr/>
        </p:nvSpPr>
        <p:spPr>
          <a:xfrm rot="16200000">
            <a:off x="4739483" y="4818195"/>
            <a:ext cx="3674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25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97" name="文本框 9">
            <a:extLst>
              <a:ext uri="{FF2B5EF4-FFF2-40B4-BE49-F238E27FC236}">
                <a16:creationId xmlns:a16="http://schemas.microsoft.com/office/drawing/2014/main" id="{FD3629AC-6D6E-69F5-BF66-A94536D3A43B}"/>
              </a:ext>
            </a:extLst>
          </p:cNvPr>
          <p:cNvSpPr txBox="1"/>
          <p:nvPr/>
        </p:nvSpPr>
        <p:spPr>
          <a:xfrm>
            <a:off x="4879701" y="4142149"/>
            <a:ext cx="243201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Dwell time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Total dwell time = 8.15 min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8" name="文本框 9">
            <a:extLst>
              <a:ext uri="{FF2B5EF4-FFF2-40B4-BE49-F238E27FC236}">
                <a16:creationId xmlns:a16="http://schemas.microsoft.com/office/drawing/2014/main" id="{518EB3CC-47B9-D84E-A587-E94F425730E7}"/>
              </a:ext>
            </a:extLst>
          </p:cNvPr>
          <p:cNvSpPr txBox="1"/>
          <p:nvPr/>
        </p:nvSpPr>
        <p:spPr>
          <a:xfrm>
            <a:off x="7193610" y="4457268"/>
            <a:ext cx="3642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[s]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99" name="文本框 9">
            <a:extLst>
              <a:ext uri="{FF2B5EF4-FFF2-40B4-BE49-F238E27FC236}">
                <a16:creationId xmlns:a16="http://schemas.microsoft.com/office/drawing/2014/main" id="{EF46CA3D-3A3C-6745-FED2-29FE9F15BAA2}"/>
              </a:ext>
            </a:extLst>
          </p:cNvPr>
          <p:cNvSpPr txBox="1"/>
          <p:nvPr/>
        </p:nvSpPr>
        <p:spPr>
          <a:xfrm>
            <a:off x="7084260" y="4971512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0.1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00" name="文本框 9">
            <a:extLst>
              <a:ext uri="{FF2B5EF4-FFF2-40B4-BE49-F238E27FC236}">
                <a16:creationId xmlns:a16="http://schemas.microsoft.com/office/drawing/2014/main" id="{22993632-EA88-2806-CDA1-24541CF26045}"/>
              </a:ext>
            </a:extLst>
          </p:cNvPr>
          <p:cNvSpPr txBox="1"/>
          <p:nvPr/>
        </p:nvSpPr>
        <p:spPr>
          <a:xfrm>
            <a:off x="7093437" y="4638773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0.3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7E4103C4-F300-8FB2-853A-6579AEF053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54" t="33966" r="13267" b="33617"/>
          <a:stretch/>
        </p:blipFill>
        <p:spPr>
          <a:xfrm>
            <a:off x="5186380" y="6193024"/>
            <a:ext cx="2022133" cy="347417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B81E1732-22A7-7508-1B82-EBD037FBA7C7}"/>
              </a:ext>
            </a:extLst>
          </p:cNvPr>
          <p:cNvSpPr/>
          <p:nvPr/>
        </p:nvSpPr>
        <p:spPr>
          <a:xfrm>
            <a:off x="4613241" y="2626678"/>
            <a:ext cx="3097770" cy="5574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>
            <a:extLst>
              <a:ext uri="{FF2B5EF4-FFF2-40B4-BE49-F238E27FC236}">
                <a16:creationId xmlns:a16="http://schemas.microsoft.com/office/drawing/2014/main" id="{DBFB2212-E38F-C19E-FBEA-6A426C761DA4}"/>
              </a:ext>
            </a:extLst>
          </p:cNvPr>
          <p:cNvSpPr txBox="1"/>
          <p:nvPr/>
        </p:nvSpPr>
        <p:spPr>
          <a:xfrm>
            <a:off x="4601332" y="5157665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CD86AB6-15F3-7A1C-C66F-6ADA7EE0A76A}"/>
              </a:ext>
            </a:extLst>
          </p:cNvPr>
          <p:cNvCxnSpPr>
            <a:cxnSpLocks/>
          </p:cNvCxnSpPr>
          <p:nvPr/>
        </p:nvCxnSpPr>
        <p:spPr>
          <a:xfrm>
            <a:off x="5222580" y="6551151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0B20603-ADB0-7664-ED1D-0EC84C51A854}"/>
              </a:ext>
            </a:extLst>
          </p:cNvPr>
          <p:cNvCxnSpPr>
            <a:cxnSpLocks/>
          </p:cNvCxnSpPr>
          <p:nvPr/>
        </p:nvCxnSpPr>
        <p:spPr>
          <a:xfrm>
            <a:off x="6909140" y="6551151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9CDC32F-CDF4-105A-D3FD-8366AFD6A034}"/>
              </a:ext>
            </a:extLst>
          </p:cNvPr>
          <p:cNvCxnSpPr>
            <a:cxnSpLocks/>
          </p:cNvCxnSpPr>
          <p:nvPr/>
        </p:nvCxnSpPr>
        <p:spPr>
          <a:xfrm>
            <a:off x="5222580" y="6709469"/>
            <a:ext cx="168656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9">
            <a:extLst>
              <a:ext uri="{FF2B5EF4-FFF2-40B4-BE49-F238E27FC236}">
                <a16:creationId xmlns:a16="http://schemas.microsoft.com/office/drawing/2014/main" id="{ABF630FD-569B-8823-D998-D4CB142D0B8B}"/>
              </a:ext>
            </a:extLst>
          </p:cNvPr>
          <p:cNvSpPr txBox="1"/>
          <p:nvPr/>
        </p:nvSpPr>
        <p:spPr>
          <a:xfrm>
            <a:off x="5935735" y="647449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A026584-2519-48BD-558B-82609D20A1CF}"/>
              </a:ext>
            </a:extLst>
          </p:cNvPr>
          <p:cNvCxnSpPr>
            <a:cxnSpLocks/>
          </p:cNvCxnSpPr>
          <p:nvPr/>
        </p:nvCxnSpPr>
        <p:spPr>
          <a:xfrm>
            <a:off x="4980913" y="650616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19E60F0-CE63-04F6-D0CE-B93C0EF21077}"/>
              </a:ext>
            </a:extLst>
          </p:cNvPr>
          <p:cNvCxnSpPr>
            <a:cxnSpLocks/>
          </p:cNvCxnSpPr>
          <p:nvPr/>
        </p:nvCxnSpPr>
        <p:spPr>
          <a:xfrm>
            <a:off x="4994050" y="6221797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C4FFBCB-84F2-4D91-3FBC-2AE0F22335B7}"/>
              </a:ext>
            </a:extLst>
          </p:cNvPr>
          <p:cNvCxnSpPr>
            <a:cxnSpLocks/>
          </p:cNvCxnSpPr>
          <p:nvPr/>
        </p:nvCxnSpPr>
        <p:spPr>
          <a:xfrm flipV="1">
            <a:off x="5130352" y="6221798"/>
            <a:ext cx="6976" cy="284363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9">
            <a:extLst>
              <a:ext uri="{FF2B5EF4-FFF2-40B4-BE49-F238E27FC236}">
                <a16:creationId xmlns:a16="http://schemas.microsoft.com/office/drawing/2014/main" id="{B29F9E8E-13C6-DFE7-5BFE-7B6AC62A7C10}"/>
              </a:ext>
            </a:extLst>
          </p:cNvPr>
          <p:cNvSpPr txBox="1"/>
          <p:nvPr/>
        </p:nvSpPr>
        <p:spPr>
          <a:xfrm rot="16200000">
            <a:off x="4830336" y="6235250"/>
            <a:ext cx="3838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12" name="文本框 9">
            <a:extLst>
              <a:ext uri="{FF2B5EF4-FFF2-40B4-BE49-F238E27FC236}">
                <a16:creationId xmlns:a16="http://schemas.microsoft.com/office/drawing/2014/main" id="{5B42626E-BECD-75D1-565C-6CD087AF4698}"/>
              </a:ext>
            </a:extLst>
          </p:cNvPr>
          <p:cNvSpPr txBox="1"/>
          <p:nvPr/>
        </p:nvSpPr>
        <p:spPr>
          <a:xfrm>
            <a:off x="4690712" y="6479809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13" name="文本框 9">
            <a:extLst>
              <a:ext uri="{FF2B5EF4-FFF2-40B4-BE49-F238E27FC236}">
                <a16:creationId xmlns:a16="http://schemas.microsoft.com/office/drawing/2014/main" id="{3155884A-A949-1277-B61B-C00303A5BC11}"/>
              </a:ext>
            </a:extLst>
          </p:cNvPr>
          <p:cNvSpPr txBox="1"/>
          <p:nvPr/>
        </p:nvSpPr>
        <p:spPr>
          <a:xfrm>
            <a:off x="4610304" y="5603832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Removed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22.38 nm, RMS = 6.31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14" name="文本框 9">
            <a:extLst>
              <a:ext uri="{FF2B5EF4-FFF2-40B4-BE49-F238E27FC236}">
                <a16:creationId xmlns:a16="http://schemas.microsoft.com/office/drawing/2014/main" id="{8DF5A7D6-206F-D5A8-1199-A84B56A58973}"/>
              </a:ext>
            </a:extLst>
          </p:cNvPr>
          <p:cNvSpPr txBox="1"/>
          <p:nvPr/>
        </p:nvSpPr>
        <p:spPr>
          <a:xfrm>
            <a:off x="7196664" y="5938273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15" name="文本框 9">
            <a:extLst>
              <a:ext uri="{FF2B5EF4-FFF2-40B4-BE49-F238E27FC236}">
                <a16:creationId xmlns:a16="http://schemas.microsoft.com/office/drawing/2014/main" id="{ED68B854-4E27-2E56-39AF-2D9B62E3BC64}"/>
              </a:ext>
            </a:extLst>
          </p:cNvPr>
          <p:cNvSpPr txBox="1"/>
          <p:nvPr/>
        </p:nvSpPr>
        <p:spPr>
          <a:xfrm>
            <a:off x="7136709" y="6325920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-10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16" name="文本框 9">
            <a:extLst>
              <a:ext uri="{FF2B5EF4-FFF2-40B4-BE49-F238E27FC236}">
                <a16:creationId xmlns:a16="http://schemas.microsoft.com/office/drawing/2014/main" id="{F92C9D7A-E3C5-3FE5-D980-7F93847EFC8A}"/>
              </a:ext>
            </a:extLst>
          </p:cNvPr>
          <p:cNvSpPr txBox="1"/>
          <p:nvPr/>
        </p:nvSpPr>
        <p:spPr>
          <a:xfrm>
            <a:off x="7146385" y="6114846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765D6342-B00A-247A-88D1-28D03054E2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482" t="34381" r="14311" b="31721"/>
          <a:stretch/>
        </p:blipFill>
        <p:spPr>
          <a:xfrm>
            <a:off x="5184152" y="7530784"/>
            <a:ext cx="2022134" cy="364962"/>
          </a:xfrm>
          <a:prstGeom prst="rect">
            <a:avLst/>
          </a:prstGeom>
        </p:spPr>
      </p:pic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DC6824DB-9921-C566-5CE6-FE5E03F80747}"/>
              </a:ext>
            </a:extLst>
          </p:cNvPr>
          <p:cNvCxnSpPr>
            <a:cxnSpLocks/>
          </p:cNvCxnSpPr>
          <p:nvPr/>
        </p:nvCxnSpPr>
        <p:spPr>
          <a:xfrm>
            <a:off x="5211255" y="7878428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7F51114-3DE9-AADE-FAAE-1BB298C0B069}"/>
              </a:ext>
            </a:extLst>
          </p:cNvPr>
          <p:cNvCxnSpPr>
            <a:cxnSpLocks/>
          </p:cNvCxnSpPr>
          <p:nvPr/>
        </p:nvCxnSpPr>
        <p:spPr>
          <a:xfrm>
            <a:off x="6897815" y="7878428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71FFD95-EC22-8803-DADC-E3A0D09810E4}"/>
              </a:ext>
            </a:extLst>
          </p:cNvPr>
          <p:cNvCxnSpPr>
            <a:cxnSpLocks/>
          </p:cNvCxnSpPr>
          <p:nvPr/>
        </p:nvCxnSpPr>
        <p:spPr>
          <a:xfrm>
            <a:off x="5211255" y="8036746"/>
            <a:ext cx="168656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9">
            <a:extLst>
              <a:ext uri="{FF2B5EF4-FFF2-40B4-BE49-F238E27FC236}">
                <a16:creationId xmlns:a16="http://schemas.microsoft.com/office/drawing/2014/main" id="{EFD51D2C-2748-495D-996B-5861C2D9A18A}"/>
              </a:ext>
            </a:extLst>
          </p:cNvPr>
          <p:cNvSpPr txBox="1"/>
          <p:nvPr/>
        </p:nvSpPr>
        <p:spPr>
          <a:xfrm>
            <a:off x="5924410" y="7815104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F488211-5838-FC78-10E4-0F0618EE05ED}"/>
              </a:ext>
            </a:extLst>
          </p:cNvPr>
          <p:cNvCxnSpPr>
            <a:cxnSpLocks/>
          </p:cNvCxnSpPr>
          <p:nvPr/>
        </p:nvCxnSpPr>
        <p:spPr>
          <a:xfrm>
            <a:off x="4969588" y="7833437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0AE5999-9220-D6D3-FE63-5698F70615CE}"/>
              </a:ext>
            </a:extLst>
          </p:cNvPr>
          <p:cNvCxnSpPr>
            <a:cxnSpLocks/>
          </p:cNvCxnSpPr>
          <p:nvPr/>
        </p:nvCxnSpPr>
        <p:spPr>
          <a:xfrm>
            <a:off x="4982725" y="7549074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93DA3FA-90A9-5DBC-8F1C-CC74FBF6C8F4}"/>
              </a:ext>
            </a:extLst>
          </p:cNvPr>
          <p:cNvCxnSpPr>
            <a:cxnSpLocks/>
          </p:cNvCxnSpPr>
          <p:nvPr/>
        </p:nvCxnSpPr>
        <p:spPr>
          <a:xfrm flipV="1">
            <a:off x="5119027" y="7549075"/>
            <a:ext cx="6976" cy="284363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9">
            <a:extLst>
              <a:ext uri="{FF2B5EF4-FFF2-40B4-BE49-F238E27FC236}">
                <a16:creationId xmlns:a16="http://schemas.microsoft.com/office/drawing/2014/main" id="{4ECEFC9A-3D60-6C43-837C-67273D1663AB}"/>
              </a:ext>
            </a:extLst>
          </p:cNvPr>
          <p:cNvSpPr txBox="1"/>
          <p:nvPr/>
        </p:nvSpPr>
        <p:spPr>
          <a:xfrm rot="16200000">
            <a:off x="4819011" y="7562527"/>
            <a:ext cx="3838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26" name="文本框 9">
            <a:extLst>
              <a:ext uri="{FF2B5EF4-FFF2-40B4-BE49-F238E27FC236}">
                <a16:creationId xmlns:a16="http://schemas.microsoft.com/office/drawing/2014/main" id="{9F984392-5E59-214E-25FF-844BFA8FE94F}"/>
              </a:ext>
            </a:extLst>
          </p:cNvPr>
          <p:cNvSpPr txBox="1"/>
          <p:nvPr/>
        </p:nvSpPr>
        <p:spPr>
          <a:xfrm>
            <a:off x="4679387" y="7807086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27" name="文本框 9">
            <a:extLst>
              <a:ext uri="{FF2B5EF4-FFF2-40B4-BE49-F238E27FC236}">
                <a16:creationId xmlns:a16="http://schemas.microsoft.com/office/drawing/2014/main" id="{6D364FA7-685F-90A0-FF05-8A9F21D658C9}"/>
              </a:ext>
            </a:extLst>
          </p:cNvPr>
          <p:cNvSpPr txBox="1"/>
          <p:nvPr/>
        </p:nvSpPr>
        <p:spPr>
          <a:xfrm>
            <a:off x="4596674" y="6933708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20.84 nm, RMS = 0.26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28" name="文本框 9">
            <a:extLst>
              <a:ext uri="{FF2B5EF4-FFF2-40B4-BE49-F238E27FC236}">
                <a16:creationId xmlns:a16="http://schemas.microsoft.com/office/drawing/2014/main" id="{2D7D8C6B-F408-F6A7-9482-CEC6A2B19C62}"/>
              </a:ext>
            </a:extLst>
          </p:cNvPr>
          <p:cNvSpPr txBox="1"/>
          <p:nvPr/>
        </p:nvSpPr>
        <p:spPr>
          <a:xfrm>
            <a:off x="7185339" y="7265550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29" name="文本框 9">
            <a:extLst>
              <a:ext uri="{FF2B5EF4-FFF2-40B4-BE49-F238E27FC236}">
                <a16:creationId xmlns:a16="http://schemas.microsoft.com/office/drawing/2014/main" id="{AE96E400-5D3C-B0D0-AF86-D67858A16416}"/>
              </a:ext>
            </a:extLst>
          </p:cNvPr>
          <p:cNvSpPr txBox="1"/>
          <p:nvPr/>
        </p:nvSpPr>
        <p:spPr>
          <a:xfrm>
            <a:off x="7125384" y="7653197"/>
            <a:ext cx="4655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-0.5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30" name="文本框 9">
            <a:extLst>
              <a:ext uri="{FF2B5EF4-FFF2-40B4-BE49-F238E27FC236}">
                <a16:creationId xmlns:a16="http://schemas.microsoft.com/office/drawing/2014/main" id="{A1B4AA75-DAA6-1F20-B4D6-704F07C2C98A}"/>
              </a:ext>
            </a:extLst>
          </p:cNvPr>
          <p:cNvSpPr txBox="1"/>
          <p:nvPr/>
        </p:nvSpPr>
        <p:spPr>
          <a:xfrm>
            <a:off x="7135060" y="7442123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665A1FAF-480B-ABF8-9A29-E0EDE5A798F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360" t="29498" r="12753" b="30292"/>
          <a:stretch/>
        </p:blipFill>
        <p:spPr>
          <a:xfrm>
            <a:off x="8430711" y="4705494"/>
            <a:ext cx="2050141" cy="516318"/>
          </a:xfrm>
          <a:prstGeom prst="rect">
            <a:avLst/>
          </a:prstGeom>
        </p:spPr>
      </p:pic>
      <p:sp>
        <p:nvSpPr>
          <p:cNvPr id="133" name="文本框 9">
            <a:extLst>
              <a:ext uri="{FF2B5EF4-FFF2-40B4-BE49-F238E27FC236}">
                <a16:creationId xmlns:a16="http://schemas.microsoft.com/office/drawing/2014/main" id="{B170C12B-EA6F-F019-3BB2-6AAC112C2DB7}"/>
              </a:ext>
            </a:extLst>
          </p:cNvPr>
          <p:cNvSpPr txBox="1"/>
          <p:nvPr/>
        </p:nvSpPr>
        <p:spPr>
          <a:xfrm>
            <a:off x="7953960" y="259862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(e)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34" name="文本框 9">
            <a:extLst>
              <a:ext uri="{FF2B5EF4-FFF2-40B4-BE49-F238E27FC236}">
                <a16:creationId xmlns:a16="http://schemas.microsoft.com/office/drawing/2014/main" id="{88EDE08E-A615-F3D5-E836-1A35E990C96D}"/>
              </a:ext>
            </a:extLst>
          </p:cNvPr>
          <p:cNvSpPr txBox="1"/>
          <p:nvPr/>
        </p:nvSpPr>
        <p:spPr>
          <a:xfrm>
            <a:off x="8951981" y="2780268"/>
            <a:ext cx="97142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RAP path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44F201CF-8F86-5F84-0C85-F0F84EF29E0D}"/>
              </a:ext>
            </a:extLst>
          </p:cNvPr>
          <p:cNvCxnSpPr>
            <a:cxnSpLocks/>
          </p:cNvCxnSpPr>
          <p:nvPr/>
        </p:nvCxnSpPr>
        <p:spPr>
          <a:xfrm>
            <a:off x="8443233" y="5209908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1AFE97C-F548-DC78-B3C4-D8698806C8C1}"/>
              </a:ext>
            </a:extLst>
          </p:cNvPr>
          <p:cNvCxnSpPr>
            <a:cxnSpLocks/>
          </p:cNvCxnSpPr>
          <p:nvPr/>
        </p:nvCxnSpPr>
        <p:spPr>
          <a:xfrm>
            <a:off x="10198373" y="5209908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CFA59AAE-8731-113E-B7D9-62B8CA7B6075}"/>
              </a:ext>
            </a:extLst>
          </p:cNvPr>
          <p:cNvCxnSpPr>
            <a:cxnSpLocks/>
          </p:cNvCxnSpPr>
          <p:nvPr/>
        </p:nvCxnSpPr>
        <p:spPr>
          <a:xfrm>
            <a:off x="8443233" y="5368226"/>
            <a:ext cx="175514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9">
            <a:extLst>
              <a:ext uri="{FF2B5EF4-FFF2-40B4-BE49-F238E27FC236}">
                <a16:creationId xmlns:a16="http://schemas.microsoft.com/office/drawing/2014/main" id="{D915E169-5708-F809-44AA-8DD1B24786D1}"/>
              </a:ext>
            </a:extLst>
          </p:cNvPr>
          <p:cNvSpPr txBox="1"/>
          <p:nvPr/>
        </p:nvSpPr>
        <p:spPr>
          <a:xfrm>
            <a:off x="9065344" y="5145741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102 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9F52B78-ABAA-9E20-A3F8-C2AC9D28974A}"/>
              </a:ext>
            </a:extLst>
          </p:cNvPr>
          <p:cNvCxnSpPr>
            <a:cxnSpLocks/>
          </p:cNvCxnSpPr>
          <p:nvPr/>
        </p:nvCxnSpPr>
        <p:spPr>
          <a:xfrm>
            <a:off x="8201197" y="516693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350B93C-4E04-27A1-2953-F28456E3E1B7}"/>
              </a:ext>
            </a:extLst>
          </p:cNvPr>
          <p:cNvCxnSpPr>
            <a:cxnSpLocks/>
          </p:cNvCxnSpPr>
          <p:nvPr/>
        </p:nvCxnSpPr>
        <p:spPr>
          <a:xfrm>
            <a:off x="8229693" y="4738188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00A2C6A-CA04-B3AA-100D-3E6EB9B99BEA}"/>
              </a:ext>
            </a:extLst>
          </p:cNvPr>
          <p:cNvCxnSpPr>
            <a:cxnSpLocks/>
          </p:cNvCxnSpPr>
          <p:nvPr/>
        </p:nvCxnSpPr>
        <p:spPr>
          <a:xfrm flipV="1">
            <a:off x="8322510" y="4722948"/>
            <a:ext cx="13953" cy="443982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9">
            <a:extLst>
              <a:ext uri="{FF2B5EF4-FFF2-40B4-BE49-F238E27FC236}">
                <a16:creationId xmlns:a16="http://schemas.microsoft.com/office/drawing/2014/main" id="{BCBA557A-DEE8-340F-5302-6768F149F389}"/>
              </a:ext>
            </a:extLst>
          </p:cNvPr>
          <p:cNvSpPr txBox="1"/>
          <p:nvPr/>
        </p:nvSpPr>
        <p:spPr>
          <a:xfrm rot="16200000">
            <a:off x="8045988" y="4806291"/>
            <a:ext cx="3674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25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43" name="文本框 9">
            <a:extLst>
              <a:ext uri="{FF2B5EF4-FFF2-40B4-BE49-F238E27FC236}">
                <a16:creationId xmlns:a16="http://schemas.microsoft.com/office/drawing/2014/main" id="{E25189B1-B18E-C5B6-EFF6-CF9FC20D7BDC}"/>
              </a:ext>
            </a:extLst>
          </p:cNvPr>
          <p:cNvSpPr txBox="1"/>
          <p:nvPr/>
        </p:nvSpPr>
        <p:spPr>
          <a:xfrm>
            <a:off x="8186206" y="4130245"/>
            <a:ext cx="243201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Dwell time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Total dwell time = 8.15 min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44" name="文本框 9">
            <a:extLst>
              <a:ext uri="{FF2B5EF4-FFF2-40B4-BE49-F238E27FC236}">
                <a16:creationId xmlns:a16="http://schemas.microsoft.com/office/drawing/2014/main" id="{C8267EA0-7A50-E2E0-4EE0-1C7DA258D481}"/>
              </a:ext>
            </a:extLst>
          </p:cNvPr>
          <p:cNvSpPr txBox="1"/>
          <p:nvPr/>
        </p:nvSpPr>
        <p:spPr>
          <a:xfrm>
            <a:off x="10503623" y="4447004"/>
            <a:ext cx="3642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[s]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45" name="文本框 9">
            <a:extLst>
              <a:ext uri="{FF2B5EF4-FFF2-40B4-BE49-F238E27FC236}">
                <a16:creationId xmlns:a16="http://schemas.microsoft.com/office/drawing/2014/main" id="{8247FC96-969C-8799-B3A7-8E6A0155D13D}"/>
              </a:ext>
            </a:extLst>
          </p:cNvPr>
          <p:cNvSpPr txBox="1"/>
          <p:nvPr/>
        </p:nvSpPr>
        <p:spPr>
          <a:xfrm>
            <a:off x="10390765" y="4959608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0.1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46" name="文本框 9">
            <a:extLst>
              <a:ext uri="{FF2B5EF4-FFF2-40B4-BE49-F238E27FC236}">
                <a16:creationId xmlns:a16="http://schemas.microsoft.com/office/drawing/2014/main" id="{943BACB4-20AF-AA6C-1B63-5E4F2981387C}"/>
              </a:ext>
            </a:extLst>
          </p:cNvPr>
          <p:cNvSpPr txBox="1"/>
          <p:nvPr/>
        </p:nvSpPr>
        <p:spPr>
          <a:xfrm>
            <a:off x="10399942" y="4626869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0.3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100BD75B-8668-9F2D-D65B-6D8E3DD740E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097" t="34626" r="13025" b="33216"/>
          <a:stretch/>
        </p:blipFill>
        <p:spPr>
          <a:xfrm>
            <a:off x="8443233" y="6204822"/>
            <a:ext cx="2012247" cy="335618"/>
          </a:xfrm>
          <a:prstGeom prst="rect">
            <a:avLst/>
          </a:prstGeom>
        </p:spPr>
      </p:pic>
      <p:sp>
        <p:nvSpPr>
          <p:cNvPr id="148" name="矩形 147">
            <a:extLst>
              <a:ext uri="{FF2B5EF4-FFF2-40B4-BE49-F238E27FC236}">
                <a16:creationId xmlns:a16="http://schemas.microsoft.com/office/drawing/2014/main" id="{F9A720E2-4421-DEC3-C787-01F08ED654DB}"/>
              </a:ext>
            </a:extLst>
          </p:cNvPr>
          <p:cNvSpPr/>
          <p:nvPr/>
        </p:nvSpPr>
        <p:spPr>
          <a:xfrm>
            <a:off x="7903402" y="2599262"/>
            <a:ext cx="3097770" cy="560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9">
            <a:extLst>
              <a:ext uri="{FF2B5EF4-FFF2-40B4-BE49-F238E27FC236}">
                <a16:creationId xmlns:a16="http://schemas.microsoft.com/office/drawing/2014/main" id="{CF00E228-398F-2612-91F7-8732DA91304E}"/>
              </a:ext>
            </a:extLst>
          </p:cNvPr>
          <p:cNvSpPr txBox="1"/>
          <p:nvPr/>
        </p:nvSpPr>
        <p:spPr>
          <a:xfrm>
            <a:off x="7905126" y="5149977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331960D2-DBD2-55BC-4E24-298C809E741C}"/>
              </a:ext>
            </a:extLst>
          </p:cNvPr>
          <p:cNvCxnSpPr>
            <a:cxnSpLocks/>
          </p:cNvCxnSpPr>
          <p:nvPr/>
        </p:nvCxnSpPr>
        <p:spPr>
          <a:xfrm>
            <a:off x="8486708" y="6534176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CE7FA3F-67E0-1CF6-39A5-C676C66B5C4A}"/>
              </a:ext>
            </a:extLst>
          </p:cNvPr>
          <p:cNvCxnSpPr>
            <a:cxnSpLocks/>
          </p:cNvCxnSpPr>
          <p:nvPr/>
        </p:nvCxnSpPr>
        <p:spPr>
          <a:xfrm>
            <a:off x="10173268" y="6534176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F11920E-6B78-7DBF-4A20-780D3734E360}"/>
              </a:ext>
            </a:extLst>
          </p:cNvPr>
          <p:cNvCxnSpPr>
            <a:cxnSpLocks/>
          </p:cNvCxnSpPr>
          <p:nvPr/>
        </p:nvCxnSpPr>
        <p:spPr>
          <a:xfrm>
            <a:off x="8486708" y="6692494"/>
            <a:ext cx="168656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9">
            <a:extLst>
              <a:ext uri="{FF2B5EF4-FFF2-40B4-BE49-F238E27FC236}">
                <a16:creationId xmlns:a16="http://schemas.microsoft.com/office/drawing/2014/main" id="{85EDCCBA-385E-B9D6-7800-C003A5E0A91A}"/>
              </a:ext>
            </a:extLst>
          </p:cNvPr>
          <p:cNvSpPr txBox="1"/>
          <p:nvPr/>
        </p:nvSpPr>
        <p:spPr>
          <a:xfrm>
            <a:off x="9199863" y="645751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65121B2-E808-48B8-A4AC-002295C65ACE}"/>
              </a:ext>
            </a:extLst>
          </p:cNvPr>
          <p:cNvCxnSpPr>
            <a:cxnSpLocks/>
          </p:cNvCxnSpPr>
          <p:nvPr/>
        </p:nvCxnSpPr>
        <p:spPr>
          <a:xfrm>
            <a:off x="8245041" y="648918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F7484221-7F29-5108-BBFC-876D6E257E51}"/>
              </a:ext>
            </a:extLst>
          </p:cNvPr>
          <p:cNvCxnSpPr>
            <a:cxnSpLocks/>
          </p:cNvCxnSpPr>
          <p:nvPr/>
        </p:nvCxnSpPr>
        <p:spPr>
          <a:xfrm>
            <a:off x="8258178" y="6204822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C3ED157-EE83-E73A-C5BC-7482046D535E}"/>
              </a:ext>
            </a:extLst>
          </p:cNvPr>
          <p:cNvCxnSpPr>
            <a:cxnSpLocks/>
          </p:cNvCxnSpPr>
          <p:nvPr/>
        </p:nvCxnSpPr>
        <p:spPr>
          <a:xfrm flipV="1">
            <a:off x="8394480" y="6204823"/>
            <a:ext cx="6976" cy="284363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9">
            <a:extLst>
              <a:ext uri="{FF2B5EF4-FFF2-40B4-BE49-F238E27FC236}">
                <a16:creationId xmlns:a16="http://schemas.microsoft.com/office/drawing/2014/main" id="{BB04BCDE-6E15-765F-677C-DD47D728BA83}"/>
              </a:ext>
            </a:extLst>
          </p:cNvPr>
          <p:cNvSpPr txBox="1"/>
          <p:nvPr/>
        </p:nvSpPr>
        <p:spPr>
          <a:xfrm rot="16200000">
            <a:off x="8094464" y="6218275"/>
            <a:ext cx="3838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58" name="文本框 9">
            <a:extLst>
              <a:ext uri="{FF2B5EF4-FFF2-40B4-BE49-F238E27FC236}">
                <a16:creationId xmlns:a16="http://schemas.microsoft.com/office/drawing/2014/main" id="{3B8C9FDF-2C67-72A3-9FC1-F5A666D40A7D}"/>
              </a:ext>
            </a:extLst>
          </p:cNvPr>
          <p:cNvSpPr txBox="1"/>
          <p:nvPr/>
        </p:nvSpPr>
        <p:spPr>
          <a:xfrm>
            <a:off x="7954840" y="6462834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59" name="文本框 9">
            <a:extLst>
              <a:ext uri="{FF2B5EF4-FFF2-40B4-BE49-F238E27FC236}">
                <a16:creationId xmlns:a16="http://schemas.microsoft.com/office/drawing/2014/main" id="{983A2415-A411-8D7F-FDB3-2FF96ACECA2C}"/>
              </a:ext>
            </a:extLst>
          </p:cNvPr>
          <p:cNvSpPr txBox="1"/>
          <p:nvPr/>
        </p:nvSpPr>
        <p:spPr>
          <a:xfrm>
            <a:off x="7897825" y="5579774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Removed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23.70 nm, RMS = 6.34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60" name="文本框 9">
            <a:extLst>
              <a:ext uri="{FF2B5EF4-FFF2-40B4-BE49-F238E27FC236}">
                <a16:creationId xmlns:a16="http://schemas.microsoft.com/office/drawing/2014/main" id="{B0B29D6D-0F96-E616-ACA7-FE7AE195F60B}"/>
              </a:ext>
            </a:extLst>
          </p:cNvPr>
          <p:cNvSpPr txBox="1"/>
          <p:nvPr/>
        </p:nvSpPr>
        <p:spPr>
          <a:xfrm>
            <a:off x="10460792" y="5921298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61" name="文本框 9">
            <a:extLst>
              <a:ext uri="{FF2B5EF4-FFF2-40B4-BE49-F238E27FC236}">
                <a16:creationId xmlns:a16="http://schemas.microsoft.com/office/drawing/2014/main" id="{C1E68593-0677-ACD9-C5EB-C263CC43D266}"/>
              </a:ext>
            </a:extLst>
          </p:cNvPr>
          <p:cNvSpPr txBox="1"/>
          <p:nvPr/>
        </p:nvSpPr>
        <p:spPr>
          <a:xfrm>
            <a:off x="10400837" y="6308945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-10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62" name="文本框 9">
            <a:extLst>
              <a:ext uri="{FF2B5EF4-FFF2-40B4-BE49-F238E27FC236}">
                <a16:creationId xmlns:a16="http://schemas.microsoft.com/office/drawing/2014/main" id="{414F5E3F-1516-3E3F-214A-A6A71665A186}"/>
              </a:ext>
            </a:extLst>
          </p:cNvPr>
          <p:cNvSpPr txBox="1"/>
          <p:nvPr/>
        </p:nvSpPr>
        <p:spPr>
          <a:xfrm>
            <a:off x="10410513" y="6097871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51FE4FE4-54D6-BC63-C5C4-64E9BE010E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984" t="33500" r="11649" b="33379"/>
          <a:stretch/>
        </p:blipFill>
        <p:spPr>
          <a:xfrm>
            <a:off x="8443231" y="7512301"/>
            <a:ext cx="2012248" cy="356027"/>
          </a:xfrm>
          <a:prstGeom prst="rect">
            <a:avLst/>
          </a:prstGeom>
        </p:spPr>
      </p:pic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CC38D27F-3AAD-633C-3EBB-6AA264F6FF15}"/>
              </a:ext>
            </a:extLst>
          </p:cNvPr>
          <p:cNvCxnSpPr>
            <a:cxnSpLocks/>
          </p:cNvCxnSpPr>
          <p:nvPr/>
        </p:nvCxnSpPr>
        <p:spPr>
          <a:xfrm>
            <a:off x="8466097" y="7856954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44630299-1430-672E-FFF7-C5CFE4226674}"/>
              </a:ext>
            </a:extLst>
          </p:cNvPr>
          <p:cNvCxnSpPr>
            <a:cxnSpLocks/>
          </p:cNvCxnSpPr>
          <p:nvPr/>
        </p:nvCxnSpPr>
        <p:spPr>
          <a:xfrm>
            <a:off x="10152657" y="7856954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7EAA3830-0E57-C1D9-7A1F-DE341D7FE905}"/>
              </a:ext>
            </a:extLst>
          </p:cNvPr>
          <p:cNvCxnSpPr>
            <a:cxnSpLocks/>
          </p:cNvCxnSpPr>
          <p:nvPr/>
        </p:nvCxnSpPr>
        <p:spPr>
          <a:xfrm>
            <a:off x="8466097" y="8015272"/>
            <a:ext cx="1686560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9">
            <a:extLst>
              <a:ext uri="{FF2B5EF4-FFF2-40B4-BE49-F238E27FC236}">
                <a16:creationId xmlns:a16="http://schemas.microsoft.com/office/drawing/2014/main" id="{6DD9CC7E-E7F2-A7AA-8EB4-3A3E623AF67A}"/>
              </a:ext>
            </a:extLst>
          </p:cNvPr>
          <p:cNvSpPr txBox="1"/>
          <p:nvPr/>
        </p:nvSpPr>
        <p:spPr>
          <a:xfrm>
            <a:off x="9179252" y="7793630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92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CBD9E99A-C3B1-ECFA-3D3E-AD9905E219A0}"/>
              </a:ext>
            </a:extLst>
          </p:cNvPr>
          <p:cNvCxnSpPr>
            <a:cxnSpLocks/>
          </p:cNvCxnSpPr>
          <p:nvPr/>
        </p:nvCxnSpPr>
        <p:spPr>
          <a:xfrm>
            <a:off x="8224430" y="7811963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0030774D-C009-242B-B168-82FB10F337E9}"/>
              </a:ext>
            </a:extLst>
          </p:cNvPr>
          <p:cNvCxnSpPr>
            <a:cxnSpLocks/>
          </p:cNvCxnSpPr>
          <p:nvPr/>
        </p:nvCxnSpPr>
        <p:spPr>
          <a:xfrm>
            <a:off x="8237567" y="752760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6157FCF-BC22-1D1F-1896-3B4964A0FBD9}"/>
              </a:ext>
            </a:extLst>
          </p:cNvPr>
          <p:cNvCxnSpPr>
            <a:cxnSpLocks/>
          </p:cNvCxnSpPr>
          <p:nvPr/>
        </p:nvCxnSpPr>
        <p:spPr>
          <a:xfrm flipV="1">
            <a:off x="8373869" y="7527601"/>
            <a:ext cx="6976" cy="284363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9">
            <a:extLst>
              <a:ext uri="{FF2B5EF4-FFF2-40B4-BE49-F238E27FC236}">
                <a16:creationId xmlns:a16="http://schemas.microsoft.com/office/drawing/2014/main" id="{939F4FF2-299C-01E4-ACE8-F1752A70D664}"/>
              </a:ext>
            </a:extLst>
          </p:cNvPr>
          <p:cNvSpPr txBox="1"/>
          <p:nvPr/>
        </p:nvSpPr>
        <p:spPr>
          <a:xfrm rot="16200000">
            <a:off x="8073853" y="7541053"/>
            <a:ext cx="3838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16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72" name="文本框 9">
            <a:extLst>
              <a:ext uri="{FF2B5EF4-FFF2-40B4-BE49-F238E27FC236}">
                <a16:creationId xmlns:a16="http://schemas.microsoft.com/office/drawing/2014/main" id="{28714028-6D10-F788-7D2A-161F1C1521C0}"/>
              </a:ext>
            </a:extLst>
          </p:cNvPr>
          <p:cNvSpPr txBox="1"/>
          <p:nvPr/>
        </p:nvSpPr>
        <p:spPr>
          <a:xfrm>
            <a:off x="7934229" y="7785612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73" name="文本框 9">
            <a:extLst>
              <a:ext uri="{FF2B5EF4-FFF2-40B4-BE49-F238E27FC236}">
                <a16:creationId xmlns:a16="http://schemas.microsoft.com/office/drawing/2014/main" id="{64EDFCF2-7C84-DF01-F54D-1D5031286EF8}"/>
              </a:ext>
            </a:extLst>
          </p:cNvPr>
          <p:cNvSpPr txBox="1"/>
          <p:nvPr/>
        </p:nvSpPr>
        <p:spPr>
          <a:xfrm>
            <a:off x="7869371" y="6911635"/>
            <a:ext cx="27436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Residual surface error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PV = 20.40 nm, RMS = 0.51 nm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74" name="文本框 9">
            <a:extLst>
              <a:ext uri="{FF2B5EF4-FFF2-40B4-BE49-F238E27FC236}">
                <a16:creationId xmlns:a16="http://schemas.microsoft.com/office/drawing/2014/main" id="{FCF7949B-3303-852E-6AB8-7EAD4427956A}"/>
              </a:ext>
            </a:extLst>
          </p:cNvPr>
          <p:cNvSpPr txBox="1"/>
          <p:nvPr/>
        </p:nvSpPr>
        <p:spPr>
          <a:xfrm>
            <a:off x="10440181" y="7244076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75" name="文本框 9">
            <a:extLst>
              <a:ext uri="{FF2B5EF4-FFF2-40B4-BE49-F238E27FC236}">
                <a16:creationId xmlns:a16="http://schemas.microsoft.com/office/drawing/2014/main" id="{AB6320C5-A461-9372-19DA-2DA42A036825}"/>
              </a:ext>
            </a:extLst>
          </p:cNvPr>
          <p:cNvSpPr txBox="1"/>
          <p:nvPr/>
        </p:nvSpPr>
        <p:spPr>
          <a:xfrm>
            <a:off x="10380226" y="7631723"/>
            <a:ext cx="4655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-1.0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76" name="文本框 9">
            <a:extLst>
              <a:ext uri="{FF2B5EF4-FFF2-40B4-BE49-F238E27FC236}">
                <a16:creationId xmlns:a16="http://schemas.microsoft.com/office/drawing/2014/main" id="{9905FD57-B129-2974-6EFA-19209E9CE8B5}"/>
              </a:ext>
            </a:extLst>
          </p:cNvPr>
          <p:cNvSpPr txBox="1"/>
          <p:nvPr/>
        </p:nvSpPr>
        <p:spPr>
          <a:xfrm>
            <a:off x="10389902" y="7420649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1.0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185" name="图片 184">
            <a:extLst>
              <a:ext uri="{FF2B5EF4-FFF2-40B4-BE49-F238E27FC236}">
                <a16:creationId xmlns:a16="http://schemas.microsoft.com/office/drawing/2014/main" id="{6546A731-681A-161A-1E72-8FD94372A5D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7608" t="8844" r="12894" b="19777"/>
          <a:stretch/>
        </p:blipFill>
        <p:spPr>
          <a:xfrm>
            <a:off x="5058641" y="3192379"/>
            <a:ext cx="2250696" cy="679890"/>
          </a:xfrm>
          <a:prstGeom prst="rect">
            <a:avLst/>
          </a:prstGeom>
        </p:spPr>
      </p:pic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B673A6E7-DC00-ABA2-06EE-6D3C5237A736}"/>
              </a:ext>
            </a:extLst>
          </p:cNvPr>
          <p:cNvGrpSpPr/>
          <p:nvPr/>
        </p:nvGrpSpPr>
        <p:grpSpPr>
          <a:xfrm>
            <a:off x="6711108" y="2691735"/>
            <a:ext cx="897759" cy="894978"/>
            <a:chOff x="9869488" y="2352968"/>
            <a:chExt cx="568035" cy="565118"/>
          </a:xfrm>
        </p:grpSpPr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BEE9D09D-2B08-D70A-ADAB-E2FB9038B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9908" t="10144" r="12894" b="44746"/>
            <a:stretch/>
          </p:blipFill>
          <p:spPr>
            <a:xfrm>
              <a:off x="9875801" y="2488406"/>
              <a:ext cx="556960" cy="429680"/>
            </a:xfrm>
            <a:custGeom>
              <a:avLst/>
              <a:gdLst>
                <a:gd name="connsiteX0" fmla="*/ 55880 w 556960"/>
                <a:gd name="connsiteY0" fmla="*/ 0 h 442065"/>
                <a:gd name="connsiteX1" fmla="*/ 512156 w 556960"/>
                <a:gd name="connsiteY1" fmla="*/ 0 h 442065"/>
                <a:gd name="connsiteX2" fmla="*/ 545716 w 556960"/>
                <a:gd name="connsiteY2" fmla="*/ 49521 h 442065"/>
                <a:gd name="connsiteX3" fmla="*/ 556960 w 556960"/>
                <a:gd name="connsiteY3" fmla="*/ 104927 h 442065"/>
                <a:gd name="connsiteX4" fmla="*/ 556960 w 556960"/>
                <a:gd name="connsiteY4" fmla="*/ 214086 h 442065"/>
                <a:gd name="connsiteX5" fmla="*/ 545716 w 556960"/>
                <a:gd name="connsiteY5" fmla="*/ 269491 h 442065"/>
                <a:gd name="connsiteX6" fmla="*/ 284018 w 556960"/>
                <a:gd name="connsiteY6" fmla="*/ 442065 h 442065"/>
                <a:gd name="connsiteX7" fmla="*/ 0 w 556960"/>
                <a:gd name="connsiteY7" fmla="*/ 159506 h 442065"/>
                <a:gd name="connsiteX8" fmla="*/ 22320 w 556960"/>
                <a:gd name="connsiteY8" fmla="*/ 49521 h 4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960" h="442065">
                  <a:moveTo>
                    <a:pt x="55880" y="0"/>
                  </a:moveTo>
                  <a:lnTo>
                    <a:pt x="512156" y="0"/>
                  </a:lnTo>
                  <a:lnTo>
                    <a:pt x="545716" y="49521"/>
                  </a:lnTo>
                  <a:lnTo>
                    <a:pt x="556960" y="104927"/>
                  </a:lnTo>
                  <a:lnTo>
                    <a:pt x="556960" y="214086"/>
                  </a:lnTo>
                  <a:lnTo>
                    <a:pt x="545716" y="269491"/>
                  </a:lnTo>
                  <a:cubicBezTo>
                    <a:pt x="502600" y="370905"/>
                    <a:pt x="401662" y="442065"/>
                    <a:pt x="284018" y="442065"/>
                  </a:cubicBezTo>
                  <a:cubicBezTo>
                    <a:pt x="127159" y="442065"/>
                    <a:pt x="0" y="315559"/>
                    <a:pt x="0" y="159506"/>
                  </a:cubicBezTo>
                  <a:cubicBezTo>
                    <a:pt x="0" y="120493"/>
                    <a:pt x="7947" y="83326"/>
                    <a:pt x="22320" y="49521"/>
                  </a:cubicBezTo>
                  <a:close/>
                </a:path>
              </a:pathLst>
            </a:custGeom>
          </p:spPr>
        </p:pic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A3F9F49F-B4AE-4E3F-A3DE-788C2A4B471F}"/>
                </a:ext>
              </a:extLst>
            </p:cNvPr>
            <p:cNvSpPr/>
            <p:nvPr/>
          </p:nvSpPr>
          <p:spPr>
            <a:xfrm>
              <a:off x="9869488" y="2352968"/>
              <a:ext cx="568035" cy="565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BF9670EF-D485-888D-BABE-851AEF6F7ACF}"/>
              </a:ext>
            </a:extLst>
          </p:cNvPr>
          <p:cNvCxnSpPr>
            <a:cxnSpLocks/>
          </p:cNvCxnSpPr>
          <p:nvPr/>
        </p:nvCxnSpPr>
        <p:spPr>
          <a:xfrm>
            <a:off x="5118953" y="386015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0E12BFAB-88E0-1EDF-81A6-27281DF238BE}"/>
              </a:ext>
            </a:extLst>
          </p:cNvPr>
          <p:cNvCxnSpPr>
            <a:cxnSpLocks/>
          </p:cNvCxnSpPr>
          <p:nvPr/>
        </p:nvCxnSpPr>
        <p:spPr>
          <a:xfrm>
            <a:off x="7261443" y="386015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481A368C-2C8A-E8AD-6C11-3A5D6351CEA8}"/>
              </a:ext>
            </a:extLst>
          </p:cNvPr>
          <p:cNvCxnSpPr>
            <a:cxnSpLocks/>
          </p:cNvCxnSpPr>
          <p:nvPr/>
        </p:nvCxnSpPr>
        <p:spPr>
          <a:xfrm flipV="1">
            <a:off x="5118953" y="4026440"/>
            <a:ext cx="2142490" cy="311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9">
            <a:extLst>
              <a:ext uri="{FF2B5EF4-FFF2-40B4-BE49-F238E27FC236}">
                <a16:creationId xmlns:a16="http://schemas.microsoft.com/office/drawing/2014/main" id="{092AE1B8-20A2-B0D6-0D5D-87AE47B6FECA}"/>
              </a:ext>
            </a:extLst>
          </p:cNvPr>
          <p:cNvSpPr txBox="1"/>
          <p:nvPr/>
        </p:nvSpPr>
        <p:spPr>
          <a:xfrm>
            <a:off x="5963314" y="3781438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102 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9D4832E-CCB0-7D88-7F13-FF287E1FFA32}"/>
              </a:ext>
            </a:extLst>
          </p:cNvPr>
          <p:cNvCxnSpPr>
            <a:cxnSpLocks/>
          </p:cNvCxnSpPr>
          <p:nvPr/>
        </p:nvCxnSpPr>
        <p:spPr>
          <a:xfrm>
            <a:off x="4876917" y="3842577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DAF441E8-7CEF-148A-D2F3-2E766B2EC9B9}"/>
              </a:ext>
            </a:extLst>
          </p:cNvPr>
          <p:cNvCxnSpPr>
            <a:cxnSpLocks/>
          </p:cNvCxnSpPr>
          <p:nvPr/>
        </p:nvCxnSpPr>
        <p:spPr>
          <a:xfrm>
            <a:off x="4905413" y="323020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278AD211-29A3-1BE2-DC39-E8A23F7CD052}"/>
              </a:ext>
            </a:extLst>
          </p:cNvPr>
          <p:cNvCxnSpPr>
            <a:cxnSpLocks/>
          </p:cNvCxnSpPr>
          <p:nvPr/>
        </p:nvCxnSpPr>
        <p:spPr>
          <a:xfrm flipH="1" flipV="1">
            <a:off x="5010954" y="3228328"/>
            <a:ext cx="2371" cy="591477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9">
            <a:extLst>
              <a:ext uri="{FF2B5EF4-FFF2-40B4-BE49-F238E27FC236}">
                <a16:creationId xmlns:a16="http://schemas.microsoft.com/office/drawing/2014/main" id="{936A1246-7364-F726-619E-6BD6AFE2BBA5}"/>
              </a:ext>
            </a:extLst>
          </p:cNvPr>
          <p:cNvSpPr txBox="1"/>
          <p:nvPr/>
        </p:nvSpPr>
        <p:spPr>
          <a:xfrm rot="16200000">
            <a:off x="4718259" y="3388330"/>
            <a:ext cx="3674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25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97" name="文本框 9">
            <a:extLst>
              <a:ext uri="{FF2B5EF4-FFF2-40B4-BE49-F238E27FC236}">
                <a16:creationId xmlns:a16="http://schemas.microsoft.com/office/drawing/2014/main" id="{6241FDD0-CE13-D5B2-D154-0D7E956C0A54}"/>
              </a:ext>
            </a:extLst>
          </p:cNvPr>
          <p:cNvSpPr txBox="1"/>
          <p:nvPr/>
        </p:nvSpPr>
        <p:spPr>
          <a:xfrm>
            <a:off x="4588068" y="3809347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203" name="图片 202">
            <a:extLst>
              <a:ext uri="{FF2B5EF4-FFF2-40B4-BE49-F238E27FC236}">
                <a16:creationId xmlns:a16="http://schemas.microsoft.com/office/drawing/2014/main" id="{529A9D29-7D75-1A8B-6479-C24C3D9D3C9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2299" t="5007" r="10642" b="11120"/>
          <a:stretch/>
        </p:blipFill>
        <p:spPr>
          <a:xfrm>
            <a:off x="1880854" y="3190902"/>
            <a:ext cx="2171700" cy="675832"/>
          </a:xfrm>
          <a:prstGeom prst="rect">
            <a:avLst/>
          </a:prstGeom>
        </p:spPr>
      </p:pic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FAD32E9D-996E-596B-3497-D648AD6C6597}"/>
              </a:ext>
            </a:extLst>
          </p:cNvPr>
          <p:cNvCxnSpPr>
            <a:cxnSpLocks/>
          </p:cNvCxnSpPr>
          <p:nvPr/>
        </p:nvCxnSpPr>
        <p:spPr>
          <a:xfrm>
            <a:off x="1887259" y="383758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F585A7B8-36DD-A4C0-43AA-FE6A334A86D6}"/>
              </a:ext>
            </a:extLst>
          </p:cNvPr>
          <p:cNvCxnSpPr>
            <a:cxnSpLocks/>
          </p:cNvCxnSpPr>
          <p:nvPr/>
        </p:nvCxnSpPr>
        <p:spPr>
          <a:xfrm>
            <a:off x="4029749" y="383758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C1504000-FD44-F5A9-B8BA-F8781A56A75C}"/>
              </a:ext>
            </a:extLst>
          </p:cNvPr>
          <p:cNvCxnSpPr>
            <a:cxnSpLocks/>
          </p:cNvCxnSpPr>
          <p:nvPr/>
        </p:nvCxnSpPr>
        <p:spPr>
          <a:xfrm flipV="1">
            <a:off x="1887259" y="4003870"/>
            <a:ext cx="2142490" cy="311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9">
            <a:extLst>
              <a:ext uri="{FF2B5EF4-FFF2-40B4-BE49-F238E27FC236}">
                <a16:creationId xmlns:a16="http://schemas.microsoft.com/office/drawing/2014/main" id="{AB58FB20-9BBE-3C84-717B-690472E7C399}"/>
              </a:ext>
            </a:extLst>
          </p:cNvPr>
          <p:cNvSpPr txBox="1"/>
          <p:nvPr/>
        </p:nvSpPr>
        <p:spPr>
          <a:xfrm>
            <a:off x="2731620" y="3758868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102 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7839F4-D7CA-26D8-D70C-20D48BCC455F}"/>
              </a:ext>
            </a:extLst>
          </p:cNvPr>
          <p:cNvCxnSpPr>
            <a:cxnSpLocks/>
          </p:cNvCxnSpPr>
          <p:nvPr/>
        </p:nvCxnSpPr>
        <p:spPr>
          <a:xfrm>
            <a:off x="1645223" y="3820007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309E1581-C075-12FD-1E7C-3AFF4D2937D0}"/>
              </a:ext>
            </a:extLst>
          </p:cNvPr>
          <p:cNvCxnSpPr>
            <a:cxnSpLocks/>
          </p:cNvCxnSpPr>
          <p:nvPr/>
        </p:nvCxnSpPr>
        <p:spPr>
          <a:xfrm>
            <a:off x="1673719" y="320763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E3E22B85-9581-C967-010A-761A2A639B73}"/>
              </a:ext>
            </a:extLst>
          </p:cNvPr>
          <p:cNvCxnSpPr>
            <a:cxnSpLocks/>
          </p:cNvCxnSpPr>
          <p:nvPr/>
        </p:nvCxnSpPr>
        <p:spPr>
          <a:xfrm flipH="1" flipV="1">
            <a:off x="1779260" y="3205758"/>
            <a:ext cx="2371" cy="591477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9">
            <a:extLst>
              <a:ext uri="{FF2B5EF4-FFF2-40B4-BE49-F238E27FC236}">
                <a16:creationId xmlns:a16="http://schemas.microsoft.com/office/drawing/2014/main" id="{D6C31887-F99F-7D39-94C7-AE3A70D5C7AC}"/>
              </a:ext>
            </a:extLst>
          </p:cNvPr>
          <p:cNvSpPr txBox="1"/>
          <p:nvPr/>
        </p:nvSpPr>
        <p:spPr>
          <a:xfrm rot="16200000">
            <a:off x="1486565" y="3365760"/>
            <a:ext cx="3674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25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12" name="文本框 9">
            <a:extLst>
              <a:ext uri="{FF2B5EF4-FFF2-40B4-BE49-F238E27FC236}">
                <a16:creationId xmlns:a16="http://schemas.microsoft.com/office/drawing/2014/main" id="{8BC2A840-6C02-45C5-466E-EEBF226F8F9F}"/>
              </a:ext>
            </a:extLst>
          </p:cNvPr>
          <p:cNvSpPr txBox="1"/>
          <p:nvPr/>
        </p:nvSpPr>
        <p:spPr>
          <a:xfrm>
            <a:off x="1356374" y="3786777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A1C54119-9AE8-364C-4EAC-106985EE4F58}"/>
              </a:ext>
            </a:extLst>
          </p:cNvPr>
          <p:cNvGrpSpPr/>
          <p:nvPr/>
        </p:nvGrpSpPr>
        <p:grpSpPr>
          <a:xfrm>
            <a:off x="3521567" y="2680731"/>
            <a:ext cx="888681" cy="887886"/>
            <a:chOff x="10162495" y="4513392"/>
            <a:chExt cx="568035" cy="565118"/>
          </a:xfrm>
        </p:grpSpPr>
        <p:pic>
          <p:nvPicPr>
            <p:cNvPr id="214" name="图片 213">
              <a:extLst>
                <a:ext uri="{FF2B5EF4-FFF2-40B4-BE49-F238E27FC236}">
                  <a16:creationId xmlns:a16="http://schemas.microsoft.com/office/drawing/2014/main" id="{0AFE1522-152F-1410-25E9-F4BA684E1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3380" t="5007" r="10937" b="42687"/>
            <a:stretch/>
          </p:blipFill>
          <p:spPr>
            <a:xfrm>
              <a:off x="10162495" y="4657038"/>
              <a:ext cx="507886" cy="421472"/>
            </a:xfrm>
            <a:custGeom>
              <a:avLst/>
              <a:gdLst>
                <a:gd name="connsiteX0" fmla="*/ 41924 w 517462"/>
                <a:gd name="connsiteY0" fmla="*/ 0 h 421472"/>
                <a:gd name="connsiteX1" fmla="*/ 517462 w 517462"/>
                <a:gd name="connsiteY1" fmla="*/ 0 h 421472"/>
                <a:gd name="connsiteX2" fmla="*/ 517462 w 517462"/>
                <a:gd name="connsiteY2" fmla="*/ 290590 h 421472"/>
                <a:gd name="connsiteX3" fmla="*/ 484849 w 517462"/>
                <a:gd name="connsiteY3" fmla="*/ 338713 h 421472"/>
                <a:gd name="connsiteX4" fmla="*/ 284018 w 517462"/>
                <a:gd name="connsiteY4" fmla="*/ 421472 h 421472"/>
                <a:gd name="connsiteX5" fmla="*/ 0 w 517462"/>
                <a:gd name="connsiteY5" fmla="*/ 138913 h 421472"/>
                <a:gd name="connsiteX6" fmla="*/ 22320 w 517462"/>
                <a:gd name="connsiteY6" fmla="*/ 28929 h 42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462" h="421472">
                  <a:moveTo>
                    <a:pt x="41924" y="0"/>
                  </a:moveTo>
                  <a:lnTo>
                    <a:pt x="517462" y="0"/>
                  </a:lnTo>
                  <a:lnTo>
                    <a:pt x="517462" y="290590"/>
                  </a:lnTo>
                  <a:lnTo>
                    <a:pt x="484849" y="338713"/>
                  </a:lnTo>
                  <a:cubicBezTo>
                    <a:pt x="433452" y="389846"/>
                    <a:pt x="362448" y="421472"/>
                    <a:pt x="284018" y="421472"/>
                  </a:cubicBezTo>
                  <a:cubicBezTo>
                    <a:pt x="127159" y="421472"/>
                    <a:pt x="0" y="294966"/>
                    <a:pt x="0" y="138913"/>
                  </a:cubicBezTo>
                  <a:cubicBezTo>
                    <a:pt x="0" y="99900"/>
                    <a:pt x="7947" y="62733"/>
                    <a:pt x="22320" y="28929"/>
                  </a:cubicBezTo>
                  <a:close/>
                </a:path>
              </a:pathLst>
            </a:custGeom>
          </p:spPr>
        </p:pic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58C0362C-03D8-2330-4DF0-50F1931E1850}"/>
                </a:ext>
              </a:extLst>
            </p:cNvPr>
            <p:cNvSpPr/>
            <p:nvPr/>
          </p:nvSpPr>
          <p:spPr>
            <a:xfrm>
              <a:off x="10162495" y="4513392"/>
              <a:ext cx="568035" cy="565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9" name="图片 218">
            <a:extLst>
              <a:ext uri="{FF2B5EF4-FFF2-40B4-BE49-F238E27FC236}">
                <a16:creationId xmlns:a16="http://schemas.microsoft.com/office/drawing/2014/main" id="{DAEBF595-1321-F33E-1F6A-8B7B2CB3783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1494" t="3650" r="10466" b="20016"/>
          <a:stretch/>
        </p:blipFill>
        <p:spPr>
          <a:xfrm>
            <a:off x="8352931" y="3121071"/>
            <a:ext cx="2203450" cy="700062"/>
          </a:xfrm>
          <a:prstGeom prst="rect">
            <a:avLst/>
          </a:prstGeom>
        </p:spPr>
      </p:pic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D6EDFCE2-4B66-3EC1-F7C1-52722E6FD655}"/>
              </a:ext>
            </a:extLst>
          </p:cNvPr>
          <p:cNvCxnSpPr>
            <a:cxnSpLocks/>
          </p:cNvCxnSpPr>
          <p:nvPr/>
        </p:nvCxnSpPr>
        <p:spPr>
          <a:xfrm>
            <a:off x="8386583" y="3776539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090958D6-AB33-24EF-4A99-6F609FEF3208}"/>
              </a:ext>
            </a:extLst>
          </p:cNvPr>
          <p:cNvCxnSpPr>
            <a:cxnSpLocks/>
          </p:cNvCxnSpPr>
          <p:nvPr/>
        </p:nvCxnSpPr>
        <p:spPr>
          <a:xfrm>
            <a:off x="10529073" y="3776539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A37D6B9B-6B26-82E5-4D87-04593D07282D}"/>
              </a:ext>
            </a:extLst>
          </p:cNvPr>
          <p:cNvCxnSpPr>
            <a:cxnSpLocks/>
          </p:cNvCxnSpPr>
          <p:nvPr/>
        </p:nvCxnSpPr>
        <p:spPr>
          <a:xfrm flipV="1">
            <a:off x="8386583" y="3942824"/>
            <a:ext cx="2142490" cy="3118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9">
            <a:extLst>
              <a:ext uri="{FF2B5EF4-FFF2-40B4-BE49-F238E27FC236}">
                <a16:creationId xmlns:a16="http://schemas.microsoft.com/office/drawing/2014/main" id="{A8CF1864-573E-BD36-8A69-2F75D735CE64}"/>
              </a:ext>
            </a:extLst>
          </p:cNvPr>
          <p:cNvSpPr txBox="1"/>
          <p:nvPr/>
        </p:nvSpPr>
        <p:spPr>
          <a:xfrm>
            <a:off x="9230944" y="3697822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102 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28FCFC8D-7380-FE2E-D7D8-8CB5F496BD13}"/>
              </a:ext>
            </a:extLst>
          </p:cNvPr>
          <p:cNvCxnSpPr>
            <a:cxnSpLocks/>
          </p:cNvCxnSpPr>
          <p:nvPr/>
        </p:nvCxnSpPr>
        <p:spPr>
          <a:xfrm>
            <a:off x="8144547" y="3758961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B50BB0DC-831A-BA5E-B7D1-739EC3A57F28}"/>
              </a:ext>
            </a:extLst>
          </p:cNvPr>
          <p:cNvCxnSpPr>
            <a:cxnSpLocks/>
          </p:cNvCxnSpPr>
          <p:nvPr/>
        </p:nvCxnSpPr>
        <p:spPr>
          <a:xfrm>
            <a:off x="8173043" y="3146589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1581C49C-4B03-FA48-ACE9-3600BCA0E9EB}"/>
              </a:ext>
            </a:extLst>
          </p:cNvPr>
          <p:cNvCxnSpPr>
            <a:cxnSpLocks/>
          </p:cNvCxnSpPr>
          <p:nvPr/>
        </p:nvCxnSpPr>
        <p:spPr>
          <a:xfrm flipH="1" flipV="1">
            <a:off x="8278584" y="3144712"/>
            <a:ext cx="2371" cy="591477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9">
            <a:extLst>
              <a:ext uri="{FF2B5EF4-FFF2-40B4-BE49-F238E27FC236}">
                <a16:creationId xmlns:a16="http://schemas.microsoft.com/office/drawing/2014/main" id="{94B1F0C4-B10C-69E2-7E49-1026D1B21545}"/>
              </a:ext>
            </a:extLst>
          </p:cNvPr>
          <p:cNvSpPr txBox="1"/>
          <p:nvPr/>
        </p:nvSpPr>
        <p:spPr>
          <a:xfrm rot="16200000">
            <a:off x="7985889" y="3304714"/>
            <a:ext cx="3674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25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28" name="文本框 9">
            <a:extLst>
              <a:ext uri="{FF2B5EF4-FFF2-40B4-BE49-F238E27FC236}">
                <a16:creationId xmlns:a16="http://schemas.microsoft.com/office/drawing/2014/main" id="{37777DC0-7EF3-5CB6-9C1C-400F4DE6B56B}"/>
              </a:ext>
            </a:extLst>
          </p:cNvPr>
          <p:cNvSpPr txBox="1"/>
          <p:nvPr/>
        </p:nvSpPr>
        <p:spPr>
          <a:xfrm>
            <a:off x="7855698" y="3725731"/>
            <a:ext cx="5790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[mm]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1566311C-09B7-D260-8DC2-500C88951D22}"/>
              </a:ext>
            </a:extLst>
          </p:cNvPr>
          <p:cNvGrpSpPr/>
          <p:nvPr/>
        </p:nvGrpSpPr>
        <p:grpSpPr>
          <a:xfrm>
            <a:off x="10034247" y="2653070"/>
            <a:ext cx="893210" cy="894978"/>
            <a:chOff x="10260331" y="5878427"/>
            <a:chExt cx="568035" cy="567550"/>
          </a:xfrm>
        </p:grpSpPr>
        <p:pic>
          <p:nvPicPr>
            <p:cNvPr id="217" name="图片 216">
              <a:extLst>
                <a:ext uri="{FF2B5EF4-FFF2-40B4-BE49-F238E27FC236}">
                  <a16:creationId xmlns:a16="http://schemas.microsoft.com/office/drawing/2014/main" id="{FBFDEA18-57C2-639F-C44E-8A60E2481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73065" t="3650" r="10466" b="46343"/>
            <a:stretch/>
          </p:blipFill>
          <p:spPr>
            <a:xfrm>
              <a:off x="10265873" y="6003237"/>
              <a:ext cx="533337" cy="442740"/>
            </a:xfrm>
            <a:custGeom>
              <a:avLst/>
              <a:gdLst>
                <a:gd name="connsiteX0" fmla="*/ 56338 w 533337"/>
                <a:gd name="connsiteY0" fmla="*/ 0 h 442740"/>
                <a:gd name="connsiteX1" fmla="*/ 511698 w 533337"/>
                <a:gd name="connsiteY1" fmla="*/ 0 h 442740"/>
                <a:gd name="connsiteX2" fmla="*/ 533337 w 533337"/>
                <a:gd name="connsiteY2" fmla="*/ 31930 h 442740"/>
                <a:gd name="connsiteX3" fmla="*/ 533337 w 533337"/>
                <a:gd name="connsiteY3" fmla="*/ 288433 h 442740"/>
                <a:gd name="connsiteX4" fmla="*/ 484849 w 533337"/>
                <a:gd name="connsiteY4" fmla="*/ 359981 h 442740"/>
                <a:gd name="connsiteX5" fmla="*/ 284018 w 533337"/>
                <a:gd name="connsiteY5" fmla="*/ 442740 h 442740"/>
                <a:gd name="connsiteX6" fmla="*/ 0 w 533337"/>
                <a:gd name="connsiteY6" fmla="*/ 160181 h 442740"/>
                <a:gd name="connsiteX7" fmla="*/ 22320 w 533337"/>
                <a:gd name="connsiteY7" fmla="*/ 50197 h 44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337" h="442740">
                  <a:moveTo>
                    <a:pt x="56338" y="0"/>
                  </a:moveTo>
                  <a:lnTo>
                    <a:pt x="511698" y="0"/>
                  </a:lnTo>
                  <a:lnTo>
                    <a:pt x="533337" y="31930"/>
                  </a:lnTo>
                  <a:lnTo>
                    <a:pt x="533337" y="288433"/>
                  </a:lnTo>
                  <a:lnTo>
                    <a:pt x="484849" y="359981"/>
                  </a:lnTo>
                  <a:cubicBezTo>
                    <a:pt x="433452" y="411114"/>
                    <a:pt x="362448" y="442740"/>
                    <a:pt x="284018" y="442740"/>
                  </a:cubicBezTo>
                  <a:cubicBezTo>
                    <a:pt x="127159" y="442740"/>
                    <a:pt x="0" y="316234"/>
                    <a:pt x="0" y="160181"/>
                  </a:cubicBezTo>
                  <a:cubicBezTo>
                    <a:pt x="0" y="121168"/>
                    <a:pt x="7947" y="84001"/>
                    <a:pt x="22320" y="50197"/>
                  </a:cubicBezTo>
                  <a:close/>
                </a:path>
              </a:pathLst>
            </a:custGeom>
          </p:spPr>
        </p:pic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A304CD8A-CF9D-2030-1347-D83C130821BD}"/>
                </a:ext>
              </a:extLst>
            </p:cNvPr>
            <p:cNvSpPr/>
            <p:nvPr/>
          </p:nvSpPr>
          <p:spPr>
            <a:xfrm>
              <a:off x="10260331" y="5878427"/>
              <a:ext cx="568035" cy="565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83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261</Words>
  <Application>Microsoft Office PowerPoint</Application>
  <PresentationFormat>自定义</PresentationFormat>
  <Paragraphs>102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</cp:revision>
  <dcterms:created xsi:type="dcterms:W3CDTF">2022-08-30T14:45:01Z</dcterms:created>
  <dcterms:modified xsi:type="dcterms:W3CDTF">2022-08-30T16:27:40Z</dcterms:modified>
</cp:coreProperties>
</file>