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5111" r:id="rId5"/>
    <p:sldId id="5112" r:id="rId6"/>
    <p:sldId id="5119" r:id="rId7"/>
    <p:sldId id="5121" r:id="rId8"/>
    <p:sldId id="5116" r:id="rId9"/>
    <p:sldId id="5123" r:id="rId10"/>
    <p:sldId id="5122" r:id="rId11"/>
    <p:sldId id="51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313C41-7901-8076-3BEE-B4C8C0CC25BC}" name="Elif Gurkan" initials="EG" userId="S::egurkan@thewhitecompany.com::d5fa31e4-d26d-4406-92a4-e7ddda01b2da" providerId="AD"/>
  <p188:author id="{928EEA78-DA6A-CCFB-E403-E2907CCD6E5A}" name="Adiel Mughal" initials="AM" userId="S::amughal@thewhitecompany.com::eae2e19b-6999-4e2f-8633-fd705cdad905" providerId="AD"/>
  <p188:author id="{6E307DB9-F842-0445-F714-CB607E3E99BC}" name="Simon Bagel" initials="SB" userId="S::sbagel@thewhitecompany.com::0e2d2409-e87b-4271-aba2-562369ceab41" providerId="AD"/>
  <p188:author id="{B1FBC3C8-00F7-5CF9-4B7F-1D367235FA7F}" name="Simon Bagel" initials="SB" userId="S::SBagel@thewhitecompany.com::0e2d2409-e87b-4271-aba2-562369ceab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5F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61781-5D2D-4CE9-91F7-A1BF13512F43}" v="38" dt="2024-10-08T09:55:33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Bagel" userId="0e2d2409-e87b-4271-aba2-562369ceab41" providerId="ADAL" clId="{71B61781-5D2D-4CE9-91F7-A1BF13512F43}"/>
    <pc:docChg chg="undo custSel modSld">
      <pc:chgData name="Simon Bagel" userId="0e2d2409-e87b-4271-aba2-562369ceab41" providerId="ADAL" clId="{71B61781-5D2D-4CE9-91F7-A1BF13512F43}" dt="2024-10-08T09:56:32.087" v="2080" actId="20577"/>
      <pc:docMkLst>
        <pc:docMk/>
      </pc:docMkLst>
      <pc:sldChg chg="addSp delSp modSp mod">
        <pc:chgData name="Simon Bagel" userId="0e2d2409-e87b-4271-aba2-562369ceab41" providerId="ADAL" clId="{71B61781-5D2D-4CE9-91F7-A1BF13512F43}" dt="2024-10-08T09:35:02.431" v="1735" actId="20577"/>
        <pc:sldMkLst>
          <pc:docMk/>
          <pc:sldMk cId="236354312" sldId="5111"/>
        </pc:sldMkLst>
        <pc:spChg chg="mod">
          <ac:chgData name="Simon Bagel" userId="0e2d2409-e87b-4271-aba2-562369ceab41" providerId="ADAL" clId="{71B61781-5D2D-4CE9-91F7-A1BF13512F43}" dt="2024-10-08T09:35:02.431" v="1735" actId="20577"/>
          <ac:spMkLst>
            <pc:docMk/>
            <pc:sldMk cId="236354312" sldId="5111"/>
            <ac:spMk id="2" creationId="{00000000-0000-0000-0000-000000000000}"/>
          </ac:spMkLst>
        </pc:spChg>
        <pc:spChg chg="add del">
          <ac:chgData name="Simon Bagel" userId="0e2d2409-e87b-4271-aba2-562369ceab41" providerId="ADAL" clId="{71B61781-5D2D-4CE9-91F7-A1BF13512F43}" dt="2024-10-08T08:52:41.873" v="78" actId="478"/>
          <ac:spMkLst>
            <pc:docMk/>
            <pc:sldMk cId="236354312" sldId="5111"/>
            <ac:spMk id="4" creationId="{57DB0E74-9A2B-C736-4529-0F93D991505B}"/>
          </ac:spMkLst>
        </pc:spChg>
      </pc:sldChg>
      <pc:sldChg chg="addSp delSp modSp mod">
        <pc:chgData name="Simon Bagel" userId="0e2d2409-e87b-4271-aba2-562369ceab41" providerId="ADAL" clId="{71B61781-5D2D-4CE9-91F7-A1BF13512F43}" dt="2024-10-08T09:55:33.293" v="2011" actId="208"/>
        <pc:sldMkLst>
          <pc:docMk/>
          <pc:sldMk cId="2656549381" sldId="5112"/>
        </pc:sldMkLst>
        <pc:spChg chg="mod">
          <ac:chgData name="Simon Bagel" userId="0e2d2409-e87b-4271-aba2-562369ceab41" providerId="ADAL" clId="{71B61781-5D2D-4CE9-91F7-A1BF13512F43}" dt="2024-10-08T09:45:41.102" v="1915" actId="14100"/>
          <ac:spMkLst>
            <pc:docMk/>
            <pc:sldMk cId="2656549381" sldId="5112"/>
            <ac:spMk id="4" creationId="{4C7D30EA-05B1-4B36-BDAA-4CA1CE7C38B7}"/>
          </ac:spMkLst>
        </pc:spChg>
        <pc:spChg chg="add del mod">
          <ac:chgData name="Simon Bagel" userId="0e2d2409-e87b-4271-aba2-562369ceab41" providerId="ADAL" clId="{71B61781-5D2D-4CE9-91F7-A1BF13512F43}" dt="2024-10-08T09:13:44.839" v="1042" actId="21"/>
          <ac:spMkLst>
            <pc:docMk/>
            <pc:sldMk cId="2656549381" sldId="5112"/>
            <ac:spMk id="9" creationId="{73679E52-0190-2DEA-10DF-F8141AB732D3}"/>
          </ac:spMkLst>
        </pc:spChg>
        <pc:spChg chg="add del mod">
          <ac:chgData name="Simon Bagel" userId="0e2d2409-e87b-4271-aba2-562369ceab41" providerId="ADAL" clId="{71B61781-5D2D-4CE9-91F7-A1BF13512F43}" dt="2024-10-08T09:26:56.299" v="1600" actId="478"/>
          <ac:spMkLst>
            <pc:docMk/>
            <pc:sldMk cId="2656549381" sldId="5112"/>
            <ac:spMk id="11" creationId="{8F54FDCA-B885-0E70-F4AF-7506ED99D27F}"/>
          </ac:spMkLst>
        </pc:spChg>
        <pc:spChg chg="mod">
          <ac:chgData name="Simon Bagel" userId="0e2d2409-e87b-4271-aba2-562369ceab41" providerId="ADAL" clId="{71B61781-5D2D-4CE9-91F7-A1BF13512F43}" dt="2024-10-08T09:38:25.043" v="1754" actId="1076"/>
          <ac:spMkLst>
            <pc:docMk/>
            <pc:sldMk cId="2656549381" sldId="5112"/>
            <ac:spMk id="13" creationId="{19D53A50-CC1E-4D80-8C8F-A4D4377EA784}"/>
          </ac:spMkLst>
        </pc:spChg>
        <pc:graphicFrameChg chg="mod modGraphic">
          <ac:chgData name="Simon Bagel" userId="0e2d2409-e87b-4271-aba2-562369ceab41" providerId="ADAL" clId="{71B61781-5D2D-4CE9-91F7-A1BF13512F43}" dt="2024-10-08T09:45:19.835" v="1914" actId="113"/>
          <ac:graphicFrameMkLst>
            <pc:docMk/>
            <pc:sldMk cId="2656549381" sldId="5112"/>
            <ac:graphicFrameMk id="6" creationId="{8DEE6FD4-B258-4509-3696-238AA8FC5CAF}"/>
          </ac:graphicFrameMkLst>
        </pc:graphicFrameChg>
        <pc:graphicFrameChg chg="modGraphic">
          <ac:chgData name="Simon Bagel" userId="0e2d2409-e87b-4271-aba2-562369ceab41" providerId="ADAL" clId="{71B61781-5D2D-4CE9-91F7-A1BF13512F43}" dt="2024-10-08T09:36:48.417" v="1752" actId="113"/>
          <ac:graphicFrameMkLst>
            <pc:docMk/>
            <pc:sldMk cId="2656549381" sldId="5112"/>
            <ac:graphicFrameMk id="8" creationId="{80338DF9-8DF5-4E84-90A6-A6B4B6AF83E0}"/>
          </ac:graphicFrameMkLst>
        </pc:graphicFrameChg>
        <pc:graphicFrameChg chg="mod modGraphic">
          <ac:chgData name="Simon Bagel" userId="0e2d2409-e87b-4271-aba2-562369ceab41" providerId="ADAL" clId="{71B61781-5D2D-4CE9-91F7-A1BF13512F43}" dt="2024-10-08T09:38:20.890" v="1753" actId="113"/>
          <ac:graphicFrameMkLst>
            <pc:docMk/>
            <pc:sldMk cId="2656549381" sldId="5112"/>
            <ac:graphicFrameMk id="12" creationId="{48BC6862-E0E7-5A38-7869-5D4263028A11}"/>
          </ac:graphicFrameMkLst>
        </pc:graphicFrameChg>
        <pc:picChg chg="del">
          <ac:chgData name="Simon Bagel" userId="0e2d2409-e87b-4271-aba2-562369ceab41" providerId="ADAL" clId="{71B61781-5D2D-4CE9-91F7-A1BF13512F43}" dt="2024-10-08T08:52:57.630" v="82" actId="478"/>
          <ac:picMkLst>
            <pc:docMk/>
            <pc:sldMk cId="2656549381" sldId="5112"/>
            <ac:picMk id="7" creationId="{DB463814-67FF-4201-C7DE-6159C87B389A}"/>
          </ac:picMkLst>
        </pc:picChg>
        <pc:picChg chg="add mod">
          <ac:chgData name="Simon Bagel" userId="0e2d2409-e87b-4271-aba2-562369ceab41" providerId="ADAL" clId="{71B61781-5D2D-4CE9-91F7-A1BF13512F43}" dt="2024-10-08T09:55:33.293" v="2011" actId="208"/>
          <ac:picMkLst>
            <pc:docMk/>
            <pc:sldMk cId="2656549381" sldId="5112"/>
            <ac:picMk id="1026" creationId="{E1918D90-0578-69E8-C400-88880BDDC64F}"/>
          </ac:picMkLst>
        </pc:picChg>
      </pc:sldChg>
      <pc:sldChg chg="modSp mod">
        <pc:chgData name="Simon Bagel" userId="0e2d2409-e87b-4271-aba2-562369ceab41" providerId="ADAL" clId="{71B61781-5D2D-4CE9-91F7-A1BF13512F43}" dt="2024-10-08T09:21:33.187" v="1394" actId="14734"/>
        <pc:sldMkLst>
          <pc:docMk/>
          <pc:sldMk cId="2133070054" sldId="5116"/>
        </pc:sldMkLst>
        <pc:spChg chg="mod">
          <ac:chgData name="Simon Bagel" userId="0e2d2409-e87b-4271-aba2-562369ceab41" providerId="ADAL" clId="{71B61781-5D2D-4CE9-91F7-A1BF13512F43}" dt="2024-10-08T08:51:46.270" v="37" actId="1076"/>
          <ac:spMkLst>
            <pc:docMk/>
            <pc:sldMk cId="2133070054" sldId="5116"/>
            <ac:spMk id="9" creationId="{ADFCD5C7-3696-F640-2A2F-EC09A672E591}"/>
          </ac:spMkLst>
        </pc:spChg>
        <pc:graphicFrameChg chg="modGraphic">
          <ac:chgData name="Simon Bagel" userId="0e2d2409-e87b-4271-aba2-562369ceab41" providerId="ADAL" clId="{71B61781-5D2D-4CE9-91F7-A1BF13512F43}" dt="2024-10-08T09:21:33.187" v="1394" actId="14734"/>
          <ac:graphicFrameMkLst>
            <pc:docMk/>
            <pc:sldMk cId="2133070054" sldId="5116"/>
            <ac:graphicFrameMk id="2" creationId="{9D5844CB-3EC8-1F49-D5FB-3D18B8C95E03}"/>
          </ac:graphicFrameMkLst>
        </pc:graphicFrameChg>
        <pc:graphicFrameChg chg="mod">
          <ac:chgData name="Simon Bagel" userId="0e2d2409-e87b-4271-aba2-562369ceab41" providerId="ADAL" clId="{71B61781-5D2D-4CE9-91F7-A1BF13512F43}" dt="2024-10-08T08:51:46.270" v="37" actId="1076"/>
          <ac:graphicFrameMkLst>
            <pc:docMk/>
            <pc:sldMk cId="2133070054" sldId="5116"/>
            <ac:graphicFrameMk id="5" creationId="{32810AC7-F836-7D5B-9466-AA96DFBB58FF}"/>
          </ac:graphicFrameMkLst>
        </pc:graphicFrameChg>
      </pc:sldChg>
      <pc:sldChg chg="addSp delSp modSp mod">
        <pc:chgData name="Simon Bagel" userId="0e2d2409-e87b-4271-aba2-562369ceab41" providerId="ADAL" clId="{71B61781-5D2D-4CE9-91F7-A1BF13512F43}" dt="2024-10-08T09:56:06.417" v="2079" actId="6549"/>
        <pc:sldMkLst>
          <pc:docMk/>
          <pc:sldMk cId="3243609171" sldId="5119"/>
        </pc:sldMkLst>
        <pc:spChg chg="add del mod">
          <ac:chgData name="Simon Bagel" userId="0e2d2409-e87b-4271-aba2-562369ceab41" providerId="ADAL" clId="{71B61781-5D2D-4CE9-91F7-A1BF13512F43}" dt="2024-10-08T09:53:35.756" v="1946"/>
          <ac:spMkLst>
            <pc:docMk/>
            <pc:sldMk cId="3243609171" sldId="5119"/>
            <ac:spMk id="4" creationId="{F17C93F4-FBD3-C076-B92F-ADC878F9740D}"/>
          </ac:spMkLst>
        </pc:spChg>
        <pc:spChg chg="add del mod">
          <ac:chgData name="Simon Bagel" userId="0e2d2409-e87b-4271-aba2-562369ceab41" providerId="ADAL" clId="{71B61781-5D2D-4CE9-91F7-A1BF13512F43}" dt="2024-10-08T09:45:55.906" v="1916" actId="478"/>
          <ac:spMkLst>
            <pc:docMk/>
            <pc:sldMk cId="3243609171" sldId="5119"/>
            <ac:spMk id="9" creationId="{73679E52-0190-2DEA-10DF-F8141AB732D3}"/>
          </ac:spMkLst>
        </pc:spChg>
        <pc:graphicFrameChg chg="modGraphic">
          <ac:chgData name="Simon Bagel" userId="0e2d2409-e87b-4271-aba2-562369ceab41" providerId="ADAL" clId="{71B61781-5D2D-4CE9-91F7-A1BF13512F43}" dt="2024-10-08T09:56:06.417" v="2079" actId="6549"/>
          <ac:graphicFrameMkLst>
            <pc:docMk/>
            <pc:sldMk cId="3243609171" sldId="5119"/>
            <ac:graphicFrameMk id="8" creationId="{846C8062-EA39-D485-F8FE-E456108DFCE2}"/>
          </ac:graphicFrameMkLst>
        </pc:graphicFrameChg>
        <pc:graphicFrameChg chg="modGraphic">
          <ac:chgData name="Simon Bagel" userId="0e2d2409-e87b-4271-aba2-562369ceab41" providerId="ADAL" clId="{71B61781-5D2D-4CE9-91F7-A1BF13512F43}" dt="2024-10-08T09:46:00.201" v="1925" actId="20577"/>
          <ac:graphicFrameMkLst>
            <pc:docMk/>
            <pc:sldMk cId="3243609171" sldId="5119"/>
            <ac:graphicFrameMk id="12" creationId="{209F086D-3BAD-569C-FDA3-5D618BD2E605}"/>
          </ac:graphicFrameMkLst>
        </pc:graphicFrameChg>
        <pc:graphicFrameChg chg="mod modGraphic">
          <ac:chgData name="Simon Bagel" userId="0e2d2409-e87b-4271-aba2-562369ceab41" providerId="ADAL" clId="{71B61781-5D2D-4CE9-91F7-A1BF13512F43}" dt="2024-10-08T09:53:34.094" v="1944" actId="2711"/>
          <ac:graphicFrameMkLst>
            <pc:docMk/>
            <pc:sldMk cId="3243609171" sldId="5119"/>
            <ac:graphicFrameMk id="16" creationId="{E7185DF6-5C6C-4DD0-0B3C-A4935206CC90}"/>
          </ac:graphicFrameMkLst>
        </pc:graphicFrameChg>
      </pc:sldChg>
      <pc:sldChg chg="addSp delSp modSp mod">
        <pc:chgData name="Simon Bagel" userId="0e2d2409-e87b-4271-aba2-562369ceab41" providerId="ADAL" clId="{71B61781-5D2D-4CE9-91F7-A1BF13512F43}" dt="2024-10-08T09:56:32.087" v="2080" actId="20577"/>
        <pc:sldMkLst>
          <pc:docMk/>
          <pc:sldMk cId="1657748254" sldId="5121"/>
        </pc:sldMkLst>
        <pc:spChg chg="add del mod">
          <ac:chgData name="Simon Bagel" userId="0e2d2409-e87b-4271-aba2-562369ceab41" providerId="ADAL" clId="{71B61781-5D2D-4CE9-91F7-A1BF13512F43}" dt="2024-10-08T09:43:19.114" v="1789" actId="478"/>
          <ac:spMkLst>
            <pc:docMk/>
            <pc:sldMk cId="1657748254" sldId="5121"/>
            <ac:spMk id="2" creationId="{34E9517C-DECE-BA74-279A-CA16AFA2ECF7}"/>
          </ac:spMkLst>
        </pc:spChg>
        <pc:spChg chg="add del mod">
          <ac:chgData name="Simon Bagel" userId="0e2d2409-e87b-4271-aba2-562369ceab41" providerId="ADAL" clId="{71B61781-5D2D-4CE9-91F7-A1BF13512F43}" dt="2024-10-08T09:43:19.114" v="1789" actId="478"/>
          <ac:spMkLst>
            <pc:docMk/>
            <pc:sldMk cId="1657748254" sldId="5121"/>
            <ac:spMk id="4" creationId="{8C9BC9EA-FA92-6886-68D4-81159EDDE0F3}"/>
          </ac:spMkLst>
        </pc:spChg>
        <pc:spChg chg="add mod">
          <ac:chgData name="Simon Bagel" userId="0e2d2409-e87b-4271-aba2-562369ceab41" providerId="ADAL" clId="{71B61781-5D2D-4CE9-91F7-A1BF13512F43}" dt="2024-10-08T09:56:32.087" v="2080" actId="20577"/>
          <ac:spMkLst>
            <pc:docMk/>
            <pc:sldMk cId="1657748254" sldId="5121"/>
            <ac:spMk id="5" creationId="{6703BF4F-96A4-D8EE-4DF7-40389CAB7090}"/>
          </ac:spMkLst>
        </pc:spChg>
        <pc:spChg chg="add del mod ord">
          <ac:chgData name="Simon Bagel" userId="0e2d2409-e87b-4271-aba2-562369ceab41" providerId="ADAL" clId="{71B61781-5D2D-4CE9-91F7-A1BF13512F43}" dt="2024-10-08T09:43:23.983" v="1790" actId="478"/>
          <ac:spMkLst>
            <pc:docMk/>
            <pc:sldMk cId="1657748254" sldId="5121"/>
            <ac:spMk id="11" creationId="{7B515FA3-92E5-8918-A698-B74424E82042}"/>
          </ac:spMkLst>
        </pc:spChg>
        <pc:spChg chg="mod">
          <ac:chgData name="Simon Bagel" userId="0e2d2409-e87b-4271-aba2-562369ceab41" providerId="ADAL" clId="{71B61781-5D2D-4CE9-91F7-A1BF13512F43}" dt="2024-10-08T09:43:38.935" v="1799" actId="20577"/>
          <ac:spMkLst>
            <pc:docMk/>
            <pc:sldMk cId="1657748254" sldId="5121"/>
            <ac:spMk id="12" creationId="{1BB90E95-486A-8C2C-E166-AC95F45F5FAE}"/>
          </ac:spMkLst>
        </pc:spChg>
        <pc:picChg chg="add del mod">
          <ac:chgData name="Simon Bagel" userId="0e2d2409-e87b-4271-aba2-562369ceab41" providerId="ADAL" clId="{71B61781-5D2D-4CE9-91F7-A1BF13512F43}" dt="2024-10-08T09:43:19.114" v="1789" actId="478"/>
          <ac:picMkLst>
            <pc:docMk/>
            <pc:sldMk cId="1657748254" sldId="5121"/>
            <ac:picMk id="3" creationId="{0F1A99BB-6CE5-B71D-A40E-56ED3D17464F}"/>
          </ac:picMkLst>
        </pc:picChg>
        <pc:picChg chg="del">
          <ac:chgData name="Simon Bagel" userId="0e2d2409-e87b-4271-aba2-562369ceab41" providerId="ADAL" clId="{71B61781-5D2D-4CE9-91F7-A1BF13512F43}" dt="2024-10-08T08:51:48.179" v="38" actId="478"/>
          <ac:picMkLst>
            <pc:docMk/>
            <pc:sldMk cId="1657748254" sldId="5121"/>
            <ac:picMk id="6" creationId="{CA44A740-791E-932A-C9DB-E1F1507B9089}"/>
          </ac:picMkLst>
        </pc:picChg>
        <pc:picChg chg="del">
          <ac:chgData name="Simon Bagel" userId="0e2d2409-e87b-4271-aba2-562369ceab41" providerId="ADAL" clId="{71B61781-5D2D-4CE9-91F7-A1BF13512F43}" dt="2024-10-08T08:51:48.454" v="39" actId="478"/>
          <ac:picMkLst>
            <pc:docMk/>
            <pc:sldMk cId="1657748254" sldId="5121"/>
            <ac:picMk id="16" creationId="{681CD0B1-7069-ECD1-DE56-D7168DE4CD31}"/>
          </ac:picMkLst>
        </pc:picChg>
        <pc:picChg chg="add del mod">
          <ac:chgData name="Simon Bagel" userId="0e2d2409-e87b-4271-aba2-562369ceab41" providerId="ADAL" clId="{71B61781-5D2D-4CE9-91F7-A1BF13512F43}" dt="2024-10-08T09:43:46.955" v="1805" actId="1076"/>
          <ac:picMkLst>
            <pc:docMk/>
            <pc:sldMk cId="1657748254" sldId="5121"/>
            <ac:picMk id="2050" creationId="{33CA4F8B-70C0-1020-9B05-8501986DBE3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9CCFB-9F16-4425-A92D-836B71671A8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BB2608D-AA17-41F3-83C7-D169D36088A9}">
      <dgm:prSet phldrT="[Text]" custT="1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1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Insight / Opportunity</a:t>
          </a:r>
        </a:p>
      </dgm:t>
    </dgm:pt>
    <dgm:pt modelId="{E22CF270-3B67-4F06-9A66-28D7FDE7A8D3}" type="par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5F6F3FC-4449-425F-8D36-548DD62E9C35}" type="sib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36CB4A5-282E-4285-ACCB-25A4CCA9DE63}">
      <dgm:prSet phldrT="[Text]"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Hypothesis</a:t>
          </a:r>
        </a:p>
      </dgm:t>
    </dgm:pt>
    <dgm:pt modelId="{C5FD8B6C-FFB2-43F4-9E75-11C7D2E9FC23}" type="par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EA1EF44-D902-4081-A5EA-4E988803C2F3}" type="sib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BAFD3C3-90C3-4731-8FA5-8CBBF2123907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Visuals</a:t>
          </a:r>
        </a:p>
      </dgm:t>
    </dgm:pt>
    <dgm:pt modelId="{FAA2A9C2-EC4D-44CB-9D13-4125980A1483}" type="par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91D6E29-D918-464C-8BA3-D01E010CFB1C}" type="sib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66F52E0-35C5-4D02-BEBE-09E69B98915D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Specifications</a:t>
          </a:r>
        </a:p>
      </dgm:t>
    </dgm:pt>
    <dgm:pt modelId="{4ECCE5F0-6B02-484C-B3F8-8A542997C35D}" type="par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303EE015-D5A4-4DCB-BEC6-14D0135E9E27}" type="sib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8D415E0-A7F8-479B-B0BF-F3C85307C1FB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Results</a:t>
          </a:r>
        </a:p>
      </dgm:t>
    </dgm:pt>
    <dgm:pt modelId="{C8ED4DF8-AE47-4271-9011-A2FFAF7CFD58}" type="par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AAAB90B-098D-42C2-A1B0-8D047D3217B7}" type="sib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89E215E2-1D56-43C0-AC7A-98F5D08E9759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Analysis</a:t>
          </a:r>
        </a:p>
      </dgm:t>
    </dgm:pt>
    <dgm:pt modelId="{F207090C-553D-4F35-83CF-A628D5B3D82B}" type="par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8625B14-7513-4EBD-ACAD-91AAFB5CAC1D}" type="sib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D8EA58B-8C4C-45E8-B586-1DCD676D7CCA}" type="pres">
      <dgm:prSet presAssocID="{7B99CCFB-9F16-4425-A92D-836B71671A8B}" presName="Name0" presStyleCnt="0">
        <dgm:presLayoutVars>
          <dgm:dir/>
          <dgm:resizeHandles val="exact"/>
        </dgm:presLayoutVars>
      </dgm:prSet>
      <dgm:spPr/>
    </dgm:pt>
    <dgm:pt modelId="{3723DFED-2D5B-45F7-B37C-B0ABAE011ACB}" type="pres">
      <dgm:prSet presAssocID="{0BB2608D-AA17-41F3-83C7-D169D36088A9}" presName="parTxOnly" presStyleLbl="node1" presStyleIdx="0" presStyleCnt="6">
        <dgm:presLayoutVars>
          <dgm:bulletEnabled val="1"/>
        </dgm:presLayoutVars>
      </dgm:prSet>
      <dgm:spPr/>
    </dgm:pt>
    <dgm:pt modelId="{F1544573-0336-400C-AD7F-76E6437A61BF}" type="pres">
      <dgm:prSet presAssocID="{55F6F3FC-4449-425F-8D36-548DD62E9C35}" presName="parSpace" presStyleCnt="0"/>
      <dgm:spPr/>
    </dgm:pt>
    <dgm:pt modelId="{23671787-3D19-4429-B158-FC38736AC4B7}" type="pres">
      <dgm:prSet presAssocID="{A36CB4A5-282E-4285-ACCB-25A4CCA9DE63}" presName="parTxOnly" presStyleLbl="node1" presStyleIdx="1" presStyleCnt="6">
        <dgm:presLayoutVars>
          <dgm:bulletEnabled val="1"/>
        </dgm:presLayoutVars>
      </dgm:prSet>
      <dgm:spPr/>
    </dgm:pt>
    <dgm:pt modelId="{77FBF775-E55D-4BBD-B055-2CEA91D01B1B}" type="pres">
      <dgm:prSet presAssocID="{BEA1EF44-D902-4081-A5EA-4E988803C2F3}" presName="parSpace" presStyleCnt="0"/>
      <dgm:spPr/>
    </dgm:pt>
    <dgm:pt modelId="{08F524F7-2B09-4571-81B6-040FB5BC6E03}" type="pres">
      <dgm:prSet presAssocID="{BBAFD3C3-90C3-4731-8FA5-8CBBF2123907}" presName="parTxOnly" presStyleLbl="node1" presStyleIdx="2" presStyleCnt="6">
        <dgm:presLayoutVars>
          <dgm:bulletEnabled val="1"/>
        </dgm:presLayoutVars>
      </dgm:prSet>
      <dgm:spPr/>
    </dgm:pt>
    <dgm:pt modelId="{5FC71098-0097-4F36-AF3A-168B18A8091B}" type="pres">
      <dgm:prSet presAssocID="{A91D6E29-D918-464C-8BA3-D01E010CFB1C}" presName="parSpace" presStyleCnt="0"/>
      <dgm:spPr/>
    </dgm:pt>
    <dgm:pt modelId="{7E426979-DEEE-4691-B919-35040753896C}" type="pres">
      <dgm:prSet presAssocID="{D66F52E0-35C5-4D02-BEBE-09E69B98915D}" presName="parTxOnly" presStyleLbl="node1" presStyleIdx="3" presStyleCnt="6">
        <dgm:presLayoutVars>
          <dgm:bulletEnabled val="1"/>
        </dgm:presLayoutVars>
      </dgm:prSet>
      <dgm:spPr/>
    </dgm:pt>
    <dgm:pt modelId="{1DF12F98-060E-45EF-8545-77284BA8CC09}" type="pres">
      <dgm:prSet presAssocID="{303EE015-D5A4-4DCB-BEC6-14D0135E9E27}" presName="parSpace" presStyleCnt="0"/>
      <dgm:spPr/>
    </dgm:pt>
    <dgm:pt modelId="{32C23F98-B8A3-4943-970A-08DB0FB868F4}" type="pres">
      <dgm:prSet presAssocID="{58D415E0-A7F8-479B-B0BF-F3C85307C1FB}" presName="parTxOnly" presStyleLbl="node1" presStyleIdx="4" presStyleCnt="6">
        <dgm:presLayoutVars>
          <dgm:bulletEnabled val="1"/>
        </dgm:presLayoutVars>
      </dgm:prSet>
      <dgm:spPr/>
    </dgm:pt>
    <dgm:pt modelId="{DE4046E8-61B1-417A-B5E8-F2774FBC7C74}" type="pres">
      <dgm:prSet presAssocID="{DAAAB90B-098D-42C2-A1B0-8D047D3217B7}" presName="parSpace" presStyleCnt="0"/>
      <dgm:spPr/>
    </dgm:pt>
    <dgm:pt modelId="{4B33BE36-240C-45F1-92BC-33DD63BD7106}" type="pres">
      <dgm:prSet presAssocID="{89E215E2-1D56-43C0-AC7A-98F5D08E975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EB91061D-AC9E-4F09-A16D-C409D0C809AC}" type="presOf" srcId="{58D415E0-A7F8-479B-B0BF-F3C85307C1FB}" destId="{32C23F98-B8A3-4943-970A-08DB0FB868F4}" srcOrd="0" destOrd="0" presId="urn:microsoft.com/office/officeart/2005/8/layout/hChevron3"/>
    <dgm:cxn modelId="{FE77402B-D27D-4362-8C16-718F5017A8F6}" srcId="{7B99CCFB-9F16-4425-A92D-836B71671A8B}" destId="{A36CB4A5-282E-4285-ACCB-25A4CCA9DE63}" srcOrd="1" destOrd="0" parTransId="{C5FD8B6C-FFB2-43F4-9E75-11C7D2E9FC23}" sibTransId="{BEA1EF44-D902-4081-A5EA-4E988803C2F3}"/>
    <dgm:cxn modelId="{468D733D-5F86-4E50-9941-925034805B63}" srcId="{7B99CCFB-9F16-4425-A92D-836B71671A8B}" destId="{BBAFD3C3-90C3-4731-8FA5-8CBBF2123907}" srcOrd="2" destOrd="0" parTransId="{FAA2A9C2-EC4D-44CB-9D13-4125980A1483}" sibTransId="{A91D6E29-D918-464C-8BA3-D01E010CFB1C}"/>
    <dgm:cxn modelId="{F13BD041-3459-4CE3-977B-C2E9196E6B55}" srcId="{7B99CCFB-9F16-4425-A92D-836B71671A8B}" destId="{0BB2608D-AA17-41F3-83C7-D169D36088A9}" srcOrd="0" destOrd="0" parTransId="{E22CF270-3B67-4F06-9A66-28D7FDE7A8D3}" sibTransId="{55F6F3FC-4449-425F-8D36-548DD62E9C35}"/>
    <dgm:cxn modelId="{6B63B765-6649-4AFA-9B70-813B0D2C1879}" type="presOf" srcId="{BBAFD3C3-90C3-4731-8FA5-8CBBF2123907}" destId="{08F524F7-2B09-4571-81B6-040FB5BC6E03}" srcOrd="0" destOrd="0" presId="urn:microsoft.com/office/officeart/2005/8/layout/hChevron3"/>
    <dgm:cxn modelId="{FD5BF567-6BD5-4097-AC00-A61A49F89775}" type="presOf" srcId="{7B99CCFB-9F16-4425-A92D-836B71671A8B}" destId="{3D8EA58B-8C4C-45E8-B586-1DCD676D7CCA}" srcOrd="0" destOrd="0" presId="urn:microsoft.com/office/officeart/2005/8/layout/hChevron3"/>
    <dgm:cxn modelId="{B984FD4B-F716-4896-B5DA-716EB1577A03}" srcId="{7B99CCFB-9F16-4425-A92D-836B71671A8B}" destId="{D66F52E0-35C5-4D02-BEBE-09E69B98915D}" srcOrd="3" destOrd="0" parTransId="{4ECCE5F0-6B02-484C-B3F8-8A542997C35D}" sibTransId="{303EE015-D5A4-4DCB-BEC6-14D0135E9E27}"/>
    <dgm:cxn modelId="{A72195AD-4E3D-4BDC-A899-6DC9D47A8F19}" srcId="{7B99CCFB-9F16-4425-A92D-836B71671A8B}" destId="{58D415E0-A7F8-479B-B0BF-F3C85307C1FB}" srcOrd="4" destOrd="0" parTransId="{C8ED4DF8-AE47-4271-9011-A2FFAF7CFD58}" sibTransId="{DAAAB90B-098D-42C2-A1B0-8D047D3217B7}"/>
    <dgm:cxn modelId="{05A97FBE-D641-4C29-AE35-D965BE8D0274}" type="presOf" srcId="{D66F52E0-35C5-4D02-BEBE-09E69B98915D}" destId="{7E426979-DEEE-4691-B919-35040753896C}" srcOrd="0" destOrd="0" presId="urn:microsoft.com/office/officeart/2005/8/layout/hChevron3"/>
    <dgm:cxn modelId="{446571C3-515D-42C6-A1A9-CCFA54473E34}" type="presOf" srcId="{0BB2608D-AA17-41F3-83C7-D169D36088A9}" destId="{3723DFED-2D5B-45F7-B37C-B0ABAE011ACB}" srcOrd="0" destOrd="0" presId="urn:microsoft.com/office/officeart/2005/8/layout/hChevron3"/>
    <dgm:cxn modelId="{156977DC-F29A-4B50-BFF7-C8352CDBC42E}" type="presOf" srcId="{89E215E2-1D56-43C0-AC7A-98F5D08E9759}" destId="{4B33BE36-240C-45F1-92BC-33DD63BD7106}" srcOrd="0" destOrd="0" presId="urn:microsoft.com/office/officeart/2005/8/layout/hChevron3"/>
    <dgm:cxn modelId="{8049E9E3-C07B-43C2-93C8-BD297D2AB403}" type="presOf" srcId="{A36CB4A5-282E-4285-ACCB-25A4CCA9DE63}" destId="{23671787-3D19-4429-B158-FC38736AC4B7}" srcOrd="0" destOrd="0" presId="urn:microsoft.com/office/officeart/2005/8/layout/hChevron3"/>
    <dgm:cxn modelId="{2EE0DDF6-7BD0-42E6-9831-276D43A3BBDB}" srcId="{7B99CCFB-9F16-4425-A92D-836B71671A8B}" destId="{89E215E2-1D56-43C0-AC7A-98F5D08E9759}" srcOrd="5" destOrd="0" parTransId="{F207090C-553D-4F35-83CF-A628D5B3D82B}" sibTransId="{48625B14-7513-4EBD-ACAD-91AAFB5CAC1D}"/>
    <dgm:cxn modelId="{C30DB8E5-5F9F-4FD5-91BE-16B313690155}" type="presParOf" srcId="{3D8EA58B-8C4C-45E8-B586-1DCD676D7CCA}" destId="{3723DFED-2D5B-45F7-B37C-B0ABAE011ACB}" srcOrd="0" destOrd="0" presId="urn:microsoft.com/office/officeart/2005/8/layout/hChevron3"/>
    <dgm:cxn modelId="{07F96285-3284-4B49-B2FD-030436AFE8CD}" type="presParOf" srcId="{3D8EA58B-8C4C-45E8-B586-1DCD676D7CCA}" destId="{F1544573-0336-400C-AD7F-76E6437A61BF}" srcOrd="1" destOrd="0" presId="urn:microsoft.com/office/officeart/2005/8/layout/hChevron3"/>
    <dgm:cxn modelId="{370D2D2F-DC4C-406D-BF82-3A95A9DE8E91}" type="presParOf" srcId="{3D8EA58B-8C4C-45E8-B586-1DCD676D7CCA}" destId="{23671787-3D19-4429-B158-FC38736AC4B7}" srcOrd="2" destOrd="0" presId="urn:microsoft.com/office/officeart/2005/8/layout/hChevron3"/>
    <dgm:cxn modelId="{DA573242-F1F0-4BA0-89DA-0C36633C0C07}" type="presParOf" srcId="{3D8EA58B-8C4C-45E8-B586-1DCD676D7CCA}" destId="{77FBF775-E55D-4BBD-B055-2CEA91D01B1B}" srcOrd="3" destOrd="0" presId="urn:microsoft.com/office/officeart/2005/8/layout/hChevron3"/>
    <dgm:cxn modelId="{3408E167-8698-499B-A058-AF36EAC2D8D8}" type="presParOf" srcId="{3D8EA58B-8C4C-45E8-B586-1DCD676D7CCA}" destId="{08F524F7-2B09-4571-81B6-040FB5BC6E03}" srcOrd="4" destOrd="0" presId="urn:microsoft.com/office/officeart/2005/8/layout/hChevron3"/>
    <dgm:cxn modelId="{C44E7F82-49E1-4B3F-883E-7D24C22284AF}" type="presParOf" srcId="{3D8EA58B-8C4C-45E8-B586-1DCD676D7CCA}" destId="{5FC71098-0097-4F36-AF3A-168B18A8091B}" srcOrd="5" destOrd="0" presId="urn:microsoft.com/office/officeart/2005/8/layout/hChevron3"/>
    <dgm:cxn modelId="{7E6C4C76-D620-4E57-BEB5-0EDBD7CC53E9}" type="presParOf" srcId="{3D8EA58B-8C4C-45E8-B586-1DCD676D7CCA}" destId="{7E426979-DEEE-4691-B919-35040753896C}" srcOrd="6" destOrd="0" presId="urn:microsoft.com/office/officeart/2005/8/layout/hChevron3"/>
    <dgm:cxn modelId="{B88EC132-5631-4D44-A431-EB9F3B2A5013}" type="presParOf" srcId="{3D8EA58B-8C4C-45E8-B586-1DCD676D7CCA}" destId="{1DF12F98-060E-45EF-8545-77284BA8CC09}" srcOrd="7" destOrd="0" presId="urn:microsoft.com/office/officeart/2005/8/layout/hChevron3"/>
    <dgm:cxn modelId="{C7415C0F-E6E9-4F65-B73B-6A0F5A050321}" type="presParOf" srcId="{3D8EA58B-8C4C-45E8-B586-1DCD676D7CCA}" destId="{32C23F98-B8A3-4943-970A-08DB0FB868F4}" srcOrd="8" destOrd="0" presId="urn:microsoft.com/office/officeart/2005/8/layout/hChevron3"/>
    <dgm:cxn modelId="{1471A2D2-9FD9-4E09-B791-44138A0027C9}" type="presParOf" srcId="{3D8EA58B-8C4C-45E8-B586-1DCD676D7CCA}" destId="{DE4046E8-61B1-417A-B5E8-F2774FBC7C74}" srcOrd="9" destOrd="0" presId="urn:microsoft.com/office/officeart/2005/8/layout/hChevron3"/>
    <dgm:cxn modelId="{2AE23BD3-2882-4DC8-840E-9B48244C5064}" type="presParOf" srcId="{3D8EA58B-8C4C-45E8-B586-1DCD676D7CCA}" destId="{4B33BE36-240C-45F1-92BC-33DD63BD7106}" srcOrd="10" destOrd="0" presId="urn:microsoft.com/office/officeart/2005/8/layout/hChevron3"/>
  </dgm:cxnLst>
  <dgm:bg>
    <a:solidFill>
      <a:schemeClr val="bg1">
        <a:lumMod val="95000"/>
      </a:schemeClr>
    </a:solidFill>
  </dgm:bg>
  <dgm:whole>
    <a:ln>
      <a:solidFill>
        <a:schemeClr val="bg1">
          <a:lumMod val="85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9CCFB-9F16-4425-A92D-836B71671A8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BB2608D-AA17-41F3-83C7-D169D36088A9}">
      <dgm:prSet phldrT="[Text]"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Insight / Opportunity</a:t>
          </a:r>
        </a:p>
      </dgm:t>
    </dgm:pt>
    <dgm:pt modelId="{E22CF270-3B67-4F06-9A66-28D7FDE7A8D3}" type="par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5F6F3FC-4449-425F-8D36-548DD62E9C35}" type="sib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36CB4A5-282E-4285-ACCB-25A4CCA9DE63}">
      <dgm:prSet phldrT="[Text]" custT="1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1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Hypothesis</a:t>
          </a:r>
        </a:p>
      </dgm:t>
    </dgm:pt>
    <dgm:pt modelId="{C5FD8B6C-FFB2-43F4-9E75-11C7D2E9FC23}" type="par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EA1EF44-D902-4081-A5EA-4E988803C2F3}" type="sib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BAFD3C3-90C3-4731-8FA5-8CBBF2123907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Visuals</a:t>
          </a:r>
        </a:p>
      </dgm:t>
    </dgm:pt>
    <dgm:pt modelId="{FAA2A9C2-EC4D-44CB-9D13-4125980A1483}" type="par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91D6E29-D918-464C-8BA3-D01E010CFB1C}" type="sib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66F52E0-35C5-4D02-BEBE-09E69B98915D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Specifications</a:t>
          </a:r>
        </a:p>
      </dgm:t>
    </dgm:pt>
    <dgm:pt modelId="{4ECCE5F0-6B02-484C-B3F8-8A542997C35D}" type="par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303EE015-D5A4-4DCB-BEC6-14D0135E9E27}" type="sib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8D415E0-A7F8-479B-B0BF-F3C85307C1FB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Results</a:t>
          </a:r>
        </a:p>
      </dgm:t>
    </dgm:pt>
    <dgm:pt modelId="{C8ED4DF8-AE47-4271-9011-A2FFAF7CFD58}" type="par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AAAB90B-098D-42C2-A1B0-8D047D3217B7}" type="sib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89E215E2-1D56-43C0-AC7A-98F5D08E9759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Analysis</a:t>
          </a:r>
        </a:p>
      </dgm:t>
    </dgm:pt>
    <dgm:pt modelId="{F207090C-553D-4F35-83CF-A628D5B3D82B}" type="par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8625B14-7513-4EBD-ACAD-91AAFB5CAC1D}" type="sib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D8EA58B-8C4C-45E8-B586-1DCD676D7CCA}" type="pres">
      <dgm:prSet presAssocID="{7B99CCFB-9F16-4425-A92D-836B71671A8B}" presName="Name0" presStyleCnt="0">
        <dgm:presLayoutVars>
          <dgm:dir/>
          <dgm:resizeHandles val="exact"/>
        </dgm:presLayoutVars>
      </dgm:prSet>
      <dgm:spPr/>
    </dgm:pt>
    <dgm:pt modelId="{3723DFED-2D5B-45F7-B37C-B0ABAE011ACB}" type="pres">
      <dgm:prSet presAssocID="{0BB2608D-AA17-41F3-83C7-D169D36088A9}" presName="parTxOnly" presStyleLbl="node1" presStyleIdx="0" presStyleCnt="6">
        <dgm:presLayoutVars>
          <dgm:bulletEnabled val="1"/>
        </dgm:presLayoutVars>
      </dgm:prSet>
      <dgm:spPr/>
    </dgm:pt>
    <dgm:pt modelId="{F1544573-0336-400C-AD7F-76E6437A61BF}" type="pres">
      <dgm:prSet presAssocID="{55F6F3FC-4449-425F-8D36-548DD62E9C35}" presName="parSpace" presStyleCnt="0"/>
      <dgm:spPr/>
    </dgm:pt>
    <dgm:pt modelId="{23671787-3D19-4429-B158-FC38736AC4B7}" type="pres">
      <dgm:prSet presAssocID="{A36CB4A5-282E-4285-ACCB-25A4CCA9DE63}" presName="parTxOnly" presStyleLbl="node1" presStyleIdx="1" presStyleCnt="6">
        <dgm:presLayoutVars>
          <dgm:bulletEnabled val="1"/>
        </dgm:presLayoutVars>
      </dgm:prSet>
      <dgm:spPr/>
    </dgm:pt>
    <dgm:pt modelId="{77FBF775-E55D-4BBD-B055-2CEA91D01B1B}" type="pres">
      <dgm:prSet presAssocID="{BEA1EF44-D902-4081-A5EA-4E988803C2F3}" presName="parSpace" presStyleCnt="0"/>
      <dgm:spPr/>
    </dgm:pt>
    <dgm:pt modelId="{08F524F7-2B09-4571-81B6-040FB5BC6E03}" type="pres">
      <dgm:prSet presAssocID="{BBAFD3C3-90C3-4731-8FA5-8CBBF2123907}" presName="parTxOnly" presStyleLbl="node1" presStyleIdx="2" presStyleCnt="6">
        <dgm:presLayoutVars>
          <dgm:bulletEnabled val="1"/>
        </dgm:presLayoutVars>
      </dgm:prSet>
      <dgm:spPr/>
    </dgm:pt>
    <dgm:pt modelId="{5FC71098-0097-4F36-AF3A-168B18A8091B}" type="pres">
      <dgm:prSet presAssocID="{A91D6E29-D918-464C-8BA3-D01E010CFB1C}" presName="parSpace" presStyleCnt="0"/>
      <dgm:spPr/>
    </dgm:pt>
    <dgm:pt modelId="{7E426979-DEEE-4691-B919-35040753896C}" type="pres">
      <dgm:prSet presAssocID="{D66F52E0-35C5-4D02-BEBE-09E69B98915D}" presName="parTxOnly" presStyleLbl="node1" presStyleIdx="3" presStyleCnt="6">
        <dgm:presLayoutVars>
          <dgm:bulletEnabled val="1"/>
        </dgm:presLayoutVars>
      </dgm:prSet>
      <dgm:spPr/>
    </dgm:pt>
    <dgm:pt modelId="{1DF12F98-060E-45EF-8545-77284BA8CC09}" type="pres">
      <dgm:prSet presAssocID="{303EE015-D5A4-4DCB-BEC6-14D0135E9E27}" presName="parSpace" presStyleCnt="0"/>
      <dgm:spPr/>
    </dgm:pt>
    <dgm:pt modelId="{32C23F98-B8A3-4943-970A-08DB0FB868F4}" type="pres">
      <dgm:prSet presAssocID="{58D415E0-A7F8-479B-B0BF-F3C85307C1FB}" presName="parTxOnly" presStyleLbl="node1" presStyleIdx="4" presStyleCnt="6">
        <dgm:presLayoutVars>
          <dgm:bulletEnabled val="1"/>
        </dgm:presLayoutVars>
      </dgm:prSet>
      <dgm:spPr/>
    </dgm:pt>
    <dgm:pt modelId="{DE4046E8-61B1-417A-B5E8-F2774FBC7C74}" type="pres">
      <dgm:prSet presAssocID="{DAAAB90B-098D-42C2-A1B0-8D047D3217B7}" presName="parSpace" presStyleCnt="0"/>
      <dgm:spPr/>
    </dgm:pt>
    <dgm:pt modelId="{4B33BE36-240C-45F1-92BC-33DD63BD7106}" type="pres">
      <dgm:prSet presAssocID="{89E215E2-1D56-43C0-AC7A-98F5D08E975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EB91061D-AC9E-4F09-A16D-C409D0C809AC}" type="presOf" srcId="{58D415E0-A7F8-479B-B0BF-F3C85307C1FB}" destId="{32C23F98-B8A3-4943-970A-08DB0FB868F4}" srcOrd="0" destOrd="0" presId="urn:microsoft.com/office/officeart/2005/8/layout/hChevron3"/>
    <dgm:cxn modelId="{FE77402B-D27D-4362-8C16-718F5017A8F6}" srcId="{7B99CCFB-9F16-4425-A92D-836B71671A8B}" destId="{A36CB4A5-282E-4285-ACCB-25A4CCA9DE63}" srcOrd="1" destOrd="0" parTransId="{C5FD8B6C-FFB2-43F4-9E75-11C7D2E9FC23}" sibTransId="{BEA1EF44-D902-4081-A5EA-4E988803C2F3}"/>
    <dgm:cxn modelId="{468D733D-5F86-4E50-9941-925034805B63}" srcId="{7B99CCFB-9F16-4425-A92D-836B71671A8B}" destId="{BBAFD3C3-90C3-4731-8FA5-8CBBF2123907}" srcOrd="2" destOrd="0" parTransId="{FAA2A9C2-EC4D-44CB-9D13-4125980A1483}" sibTransId="{A91D6E29-D918-464C-8BA3-D01E010CFB1C}"/>
    <dgm:cxn modelId="{F13BD041-3459-4CE3-977B-C2E9196E6B55}" srcId="{7B99CCFB-9F16-4425-A92D-836B71671A8B}" destId="{0BB2608D-AA17-41F3-83C7-D169D36088A9}" srcOrd="0" destOrd="0" parTransId="{E22CF270-3B67-4F06-9A66-28D7FDE7A8D3}" sibTransId="{55F6F3FC-4449-425F-8D36-548DD62E9C35}"/>
    <dgm:cxn modelId="{6B63B765-6649-4AFA-9B70-813B0D2C1879}" type="presOf" srcId="{BBAFD3C3-90C3-4731-8FA5-8CBBF2123907}" destId="{08F524F7-2B09-4571-81B6-040FB5BC6E03}" srcOrd="0" destOrd="0" presId="urn:microsoft.com/office/officeart/2005/8/layout/hChevron3"/>
    <dgm:cxn modelId="{FD5BF567-6BD5-4097-AC00-A61A49F89775}" type="presOf" srcId="{7B99CCFB-9F16-4425-A92D-836B71671A8B}" destId="{3D8EA58B-8C4C-45E8-B586-1DCD676D7CCA}" srcOrd="0" destOrd="0" presId="urn:microsoft.com/office/officeart/2005/8/layout/hChevron3"/>
    <dgm:cxn modelId="{B984FD4B-F716-4896-B5DA-716EB1577A03}" srcId="{7B99CCFB-9F16-4425-A92D-836B71671A8B}" destId="{D66F52E0-35C5-4D02-BEBE-09E69B98915D}" srcOrd="3" destOrd="0" parTransId="{4ECCE5F0-6B02-484C-B3F8-8A542997C35D}" sibTransId="{303EE015-D5A4-4DCB-BEC6-14D0135E9E27}"/>
    <dgm:cxn modelId="{A72195AD-4E3D-4BDC-A899-6DC9D47A8F19}" srcId="{7B99CCFB-9F16-4425-A92D-836B71671A8B}" destId="{58D415E0-A7F8-479B-B0BF-F3C85307C1FB}" srcOrd="4" destOrd="0" parTransId="{C8ED4DF8-AE47-4271-9011-A2FFAF7CFD58}" sibTransId="{DAAAB90B-098D-42C2-A1B0-8D047D3217B7}"/>
    <dgm:cxn modelId="{05A97FBE-D641-4C29-AE35-D965BE8D0274}" type="presOf" srcId="{D66F52E0-35C5-4D02-BEBE-09E69B98915D}" destId="{7E426979-DEEE-4691-B919-35040753896C}" srcOrd="0" destOrd="0" presId="urn:microsoft.com/office/officeart/2005/8/layout/hChevron3"/>
    <dgm:cxn modelId="{446571C3-515D-42C6-A1A9-CCFA54473E34}" type="presOf" srcId="{0BB2608D-AA17-41F3-83C7-D169D36088A9}" destId="{3723DFED-2D5B-45F7-B37C-B0ABAE011ACB}" srcOrd="0" destOrd="0" presId="urn:microsoft.com/office/officeart/2005/8/layout/hChevron3"/>
    <dgm:cxn modelId="{156977DC-F29A-4B50-BFF7-C8352CDBC42E}" type="presOf" srcId="{89E215E2-1D56-43C0-AC7A-98F5D08E9759}" destId="{4B33BE36-240C-45F1-92BC-33DD63BD7106}" srcOrd="0" destOrd="0" presId="urn:microsoft.com/office/officeart/2005/8/layout/hChevron3"/>
    <dgm:cxn modelId="{8049E9E3-C07B-43C2-93C8-BD297D2AB403}" type="presOf" srcId="{A36CB4A5-282E-4285-ACCB-25A4CCA9DE63}" destId="{23671787-3D19-4429-B158-FC38736AC4B7}" srcOrd="0" destOrd="0" presId="urn:microsoft.com/office/officeart/2005/8/layout/hChevron3"/>
    <dgm:cxn modelId="{2EE0DDF6-7BD0-42E6-9831-276D43A3BBDB}" srcId="{7B99CCFB-9F16-4425-A92D-836B71671A8B}" destId="{89E215E2-1D56-43C0-AC7A-98F5D08E9759}" srcOrd="5" destOrd="0" parTransId="{F207090C-553D-4F35-83CF-A628D5B3D82B}" sibTransId="{48625B14-7513-4EBD-ACAD-91AAFB5CAC1D}"/>
    <dgm:cxn modelId="{C30DB8E5-5F9F-4FD5-91BE-16B313690155}" type="presParOf" srcId="{3D8EA58B-8C4C-45E8-B586-1DCD676D7CCA}" destId="{3723DFED-2D5B-45F7-B37C-B0ABAE011ACB}" srcOrd="0" destOrd="0" presId="urn:microsoft.com/office/officeart/2005/8/layout/hChevron3"/>
    <dgm:cxn modelId="{07F96285-3284-4B49-B2FD-030436AFE8CD}" type="presParOf" srcId="{3D8EA58B-8C4C-45E8-B586-1DCD676D7CCA}" destId="{F1544573-0336-400C-AD7F-76E6437A61BF}" srcOrd="1" destOrd="0" presId="urn:microsoft.com/office/officeart/2005/8/layout/hChevron3"/>
    <dgm:cxn modelId="{370D2D2F-DC4C-406D-BF82-3A95A9DE8E91}" type="presParOf" srcId="{3D8EA58B-8C4C-45E8-B586-1DCD676D7CCA}" destId="{23671787-3D19-4429-B158-FC38736AC4B7}" srcOrd="2" destOrd="0" presId="urn:microsoft.com/office/officeart/2005/8/layout/hChevron3"/>
    <dgm:cxn modelId="{DA573242-F1F0-4BA0-89DA-0C36633C0C07}" type="presParOf" srcId="{3D8EA58B-8C4C-45E8-B586-1DCD676D7CCA}" destId="{77FBF775-E55D-4BBD-B055-2CEA91D01B1B}" srcOrd="3" destOrd="0" presId="urn:microsoft.com/office/officeart/2005/8/layout/hChevron3"/>
    <dgm:cxn modelId="{3408E167-8698-499B-A058-AF36EAC2D8D8}" type="presParOf" srcId="{3D8EA58B-8C4C-45E8-B586-1DCD676D7CCA}" destId="{08F524F7-2B09-4571-81B6-040FB5BC6E03}" srcOrd="4" destOrd="0" presId="urn:microsoft.com/office/officeart/2005/8/layout/hChevron3"/>
    <dgm:cxn modelId="{C44E7F82-49E1-4B3F-883E-7D24C22284AF}" type="presParOf" srcId="{3D8EA58B-8C4C-45E8-B586-1DCD676D7CCA}" destId="{5FC71098-0097-4F36-AF3A-168B18A8091B}" srcOrd="5" destOrd="0" presId="urn:microsoft.com/office/officeart/2005/8/layout/hChevron3"/>
    <dgm:cxn modelId="{7E6C4C76-D620-4E57-BEB5-0EDBD7CC53E9}" type="presParOf" srcId="{3D8EA58B-8C4C-45E8-B586-1DCD676D7CCA}" destId="{7E426979-DEEE-4691-B919-35040753896C}" srcOrd="6" destOrd="0" presId="urn:microsoft.com/office/officeart/2005/8/layout/hChevron3"/>
    <dgm:cxn modelId="{B88EC132-5631-4D44-A431-EB9F3B2A5013}" type="presParOf" srcId="{3D8EA58B-8C4C-45E8-B586-1DCD676D7CCA}" destId="{1DF12F98-060E-45EF-8545-77284BA8CC09}" srcOrd="7" destOrd="0" presId="urn:microsoft.com/office/officeart/2005/8/layout/hChevron3"/>
    <dgm:cxn modelId="{C7415C0F-E6E9-4F65-B73B-6A0F5A050321}" type="presParOf" srcId="{3D8EA58B-8C4C-45E8-B586-1DCD676D7CCA}" destId="{32C23F98-B8A3-4943-970A-08DB0FB868F4}" srcOrd="8" destOrd="0" presId="urn:microsoft.com/office/officeart/2005/8/layout/hChevron3"/>
    <dgm:cxn modelId="{1471A2D2-9FD9-4E09-B791-44138A0027C9}" type="presParOf" srcId="{3D8EA58B-8C4C-45E8-B586-1DCD676D7CCA}" destId="{DE4046E8-61B1-417A-B5E8-F2774FBC7C74}" srcOrd="9" destOrd="0" presId="urn:microsoft.com/office/officeart/2005/8/layout/hChevron3"/>
    <dgm:cxn modelId="{2AE23BD3-2882-4DC8-840E-9B48244C5064}" type="presParOf" srcId="{3D8EA58B-8C4C-45E8-B586-1DCD676D7CCA}" destId="{4B33BE36-240C-45F1-92BC-33DD63BD7106}" srcOrd="10" destOrd="0" presId="urn:microsoft.com/office/officeart/2005/8/layout/hChevron3"/>
  </dgm:cxnLst>
  <dgm:bg>
    <a:solidFill>
      <a:schemeClr val="bg1"/>
    </a:solidFill>
  </dgm:bg>
  <dgm:whole>
    <a:ln>
      <a:solidFill>
        <a:schemeClr val="bg1">
          <a:lumMod val="8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9CCFB-9F16-4425-A92D-836B71671A8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BB2608D-AA17-41F3-83C7-D169D36088A9}">
      <dgm:prSet phldrT="[Text]" custT="1"/>
      <dgm:spPr>
        <a:noFill/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 dirty="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Insight / Opportunity</a:t>
          </a:r>
        </a:p>
      </dgm:t>
    </dgm:pt>
    <dgm:pt modelId="{E22CF270-3B67-4F06-9A66-28D7FDE7A8D3}" type="par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5F6F3FC-4449-425F-8D36-548DD62E9C35}" type="sib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36CB4A5-282E-4285-ACCB-25A4CCA9DE63}">
      <dgm:prSet phldrT="[Text]"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Hypothesis</a:t>
          </a:r>
        </a:p>
      </dgm:t>
    </dgm:pt>
    <dgm:pt modelId="{C5FD8B6C-FFB2-43F4-9E75-11C7D2E9FC23}" type="par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EA1EF44-D902-4081-A5EA-4E988803C2F3}" type="sib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BAFD3C3-90C3-4731-8FA5-8CBBF2123907}">
      <dgm:prSet custT="1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1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Visuals</a:t>
          </a:r>
        </a:p>
      </dgm:t>
    </dgm:pt>
    <dgm:pt modelId="{FAA2A9C2-EC4D-44CB-9D13-4125980A1483}" type="par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91D6E29-D918-464C-8BA3-D01E010CFB1C}" type="sib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66F52E0-35C5-4D02-BEBE-09E69B98915D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Specifications</a:t>
          </a:r>
        </a:p>
      </dgm:t>
    </dgm:pt>
    <dgm:pt modelId="{4ECCE5F0-6B02-484C-B3F8-8A542997C35D}" type="par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303EE015-D5A4-4DCB-BEC6-14D0135E9E27}" type="sib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8D415E0-A7F8-479B-B0BF-F3C85307C1FB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Results</a:t>
          </a:r>
        </a:p>
      </dgm:t>
    </dgm:pt>
    <dgm:pt modelId="{C8ED4DF8-AE47-4271-9011-A2FFAF7CFD58}" type="par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AAAB90B-098D-42C2-A1B0-8D047D3217B7}" type="sib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89E215E2-1D56-43C0-AC7A-98F5D08E9759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Analysis</a:t>
          </a:r>
        </a:p>
      </dgm:t>
    </dgm:pt>
    <dgm:pt modelId="{F207090C-553D-4F35-83CF-A628D5B3D82B}" type="par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8625B14-7513-4EBD-ACAD-91AAFB5CAC1D}" type="sib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D8EA58B-8C4C-45E8-B586-1DCD676D7CCA}" type="pres">
      <dgm:prSet presAssocID="{7B99CCFB-9F16-4425-A92D-836B71671A8B}" presName="Name0" presStyleCnt="0">
        <dgm:presLayoutVars>
          <dgm:dir/>
          <dgm:resizeHandles val="exact"/>
        </dgm:presLayoutVars>
      </dgm:prSet>
      <dgm:spPr/>
    </dgm:pt>
    <dgm:pt modelId="{3723DFED-2D5B-45F7-B37C-B0ABAE011ACB}" type="pres">
      <dgm:prSet presAssocID="{0BB2608D-AA17-41F3-83C7-D169D36088A9}" presName="parTxOnly" presStyleLbl="node1" presStyleIdx="0" presStyleCnt="6">
        <dgm:presLayoutVars>
          <dgm:bulletEnabled val="1"/>
        </dgm:presLayoutVars>
      </dgm:prSet>
      <dgm:spPr/>
    </dgm:pt>
    <dgm:pt modelId="{F1544573-0336-400C-AD7F-76E6437A61BF}" type="pres">
      <dgm:prSet presAssocID="{55F6F3FC-4449-425F-8D36-548DD62E9C35}" presName="parSpace" presStyleCnt="0"/>
      <dgm:spPr/>
    </dgm:pt>
    <dgm:pt modelId="{23671787-3D19-4429-B158-FC38736AC4B7}" type="pres">
      <dgm:prSet presAssocID="{A36CB4A5-282E-4285-ACCB-25A4CCA9DE63}" presName="parTxOnly" presStyleLbl="node1" presStyleIdx="1" presStyleCnt="6">
        <dgm:presLayoutVars>
          <dgm:bulletEnabled val="1"/>
        </dgm:presLayoutVars>
      </dgm:prSet>
      <dgm:spPr/>
    </dgm:pt>
    <dgm:pt modelId="{77FBF775-E55D-4BBD-B055-2CEA91D01B1B}" type="pres">
      <dgm:prSet presAssocID="{BEA1EF44-D902-4081-A5EA-4E988803C2F3}" presName="parSpace" presStyleCnt="0"/>
      <dgm:spPr/>
    </dgm:pt>
    <dgm:pt modelId="{08F524F7-2B09-4571-81B6-040FB5BC6E03}" type="pres">
      <dgm:prSet presAssocID="{BBAFD3C3-90C3-4731-8FA5-8CBBF2123907}" presName="parTxOnly" presStyleLbl="node1" presStyleIdx="2" presStyleCnt="6">
        <dgm:presLayoutVars>
          <dgm:bulletEnabled val="1"/>
        </dgm:presLayoutVars>
      </dgm:prSet>
      <dgm:spPr/>
    </dgm:pt>
    <dgm:pt modelId="{5FC71098-0097-4F36-AF3A-168B18A8091B}" type="pres">
      <dgm:prSet presAssocID="{A91D6E29-D918-464C-8BA3-D01E010CFB1C}" presName="parSpace" presStyleCnt="0"/>
      <dgm:spPr/>
    </dgm:pt>
    <dgm:pt modelId="{7E426979-DEEE-4691-B919-35040753896C}" type="pres">
      <dgm:prSet presAssocID="{D66F52E0-35C5-4D02-BEBE-09E69B98915D}" presName="parTxOnly" presStyleLbl="node1" presStyleIdx="3" presStyleCnt="6">
        <dgm:presLayoutVars>
          <dgm:bulletEnabled val="1"/>
        </dgm:presLayoutVars>
      </dgm:prSet>
      <dgm:spPr/>
    </dgm:pt>
    <dgm:pt modelId="{1DF12F98-060E-45EF-8545-77284BA8CC09}" type="pres">
      <dgm:prSet presAssocID="{303EE015-D5A4-4DCB-BEC6-14D0135E9E27}" presName="parSpace" presStyleCnt="0"/>
      <dgm:spPr/>
    </dgm:pt>
    <dgm:pt modelId="{32C23F98-B8A3-4943-970A-08DB0FB868F4}" type="pres">
      <dgm:prSet presAssocID="{58D415E0-A7F8-479B-B0BF-F3C85307C1FB}" presName="parTxOnly" presStyleLbl="node1" presStyleIdx="4" presStyleCnt="6">
        <dgm:presLayoutVars>
          <dgm:bulletEnabled val="1"/>
        </dgm:presLayoutVars>
      </dgm:prSet>
      <dgm:spPr/>
    </dgm:pt>
    <dgm:pt modelId="{DE4046E8-61B1-417A-B5E8-F2774FBC7C74}" type="pres">
      <dgm:prSet presAssocID="{DAAAB90B-098D-42C2-A1B0-8D047D3217B7}" presName="parSpace" presStyleCnt="0"/>
      <dgm:spPr/>
    </dgm:pt>
    <dgm:pt modelId="{4B33BE36-240C-45F1-92BC-33DD63BD7106}" type="pres">
      <dgm:prSet presAssocID="{89E215E2-1D56-43C0-AC7A-98F5D08E975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E77402B-D27D-4362-8C16-718F5017A8F6}" srcId="{7B99CCFB-9F16-4425-A92D-836B71671A8B}" destId="{A36CB4A5-282E-4285-ACCB-25A4CCA9DE63}" srcOrd="1" destOrd="0" parTransId="{C5FD8B6C-FFB2-43F4-9E75-11C7D2E9FC23}" sibTransId="{BEA1EF44-D902-4081-A5EA-4E988803C2F3}"/>
    <dgm:cxn modelId="{468D733D-5F86-4E50-9941-925034805B63}" srcId="{7B99CCFB-9F16-4425-A92D-836B71671A8B}" destId="{BBAFD3C3-90C3-4731-8FA5-8CBBF2123907}" srcOrd="2" destOrd="0" parTransId="{FAA2A9C2-EC4D-44CB-9D13-4125980A1483}" sibTransId="{A91D6E29-D918-464C-8BA3-D01E010CFB1C}"/>
    <dgm:cxn modelId="{F13BD041-3459-4CE3-977B-C2E9196E6B55}" srcId="{7B99CCFB-9F16-4425-A92D-836B71671A8B}" destId="{0BB2608D-AA17-41F3-83C7-D169D36088A9}" srcOrd="0" destOrd="0" parTransId="{E22CF270-3B67-4F06-9A66-28D7FDE7A8D3}" sibTransId="{55F6F3FC-4449-425F-8D36-548DD62E9C35}"/>
    <dgm:cxn modelId="{DFCD1862-12AD-41BD-9EDF-1AB89C3939DF}" type="presOf" srcId="{89E215E2-1D56-43C0-AC7A-98F5D08E9759}" destId="{4B33BE36-240C-45F1-92BC-33DD63BD7106}" srcOrd="0" destOrd="0" presId="urn:microsoft.com/office/officeart/2005/8/layout/hChevron3"/>
    <dgm:cxn modelId="{FD5BF567-6BD5-4097-AC00-A61A49F89775}" type="presOf" srcId="{7B99CCFB-9F16-4425-A92D-836B71671A8B}" destId="{3D8EA58B-8C4C-45E8-B586-1DCD676D7CCA}" srcOrd="0" destOrd="0" presId="urn:microsoft.com/office/officeart/2005/8/layout/hChevron3"/>
    <dgm:cxn modelId="{B984FD4B-F716-4896-B5DA-716EB1577A03}" srcId="{7B99CCFB-9F16-4425-A92D-836B71671A8B}" destId="{D66F52E0-35C5-4D02-BEBE-09E69B98915D}" srcOrd="3" destOrd="0" parTransId="{4ECCE5F0-6B02-484C-B3F8-8A542997C35D}" sibTransId="{303EE015-D5A4-4DCB-BEC6-14D0135E9E27}"/>
    <dgm:cxn modelId="{A72195AD-4E3D-4BDC-A899-6DC9D47A8F19}" srcId="{7B99CCFB-9F16-4425-A92D-836B71671A8B}" destId="{58D415E0-A7F8-479B-B0BF-F3C85307C1FB}" srcOrd="4" destOrd="0" parTransId="{C8ED4DF8-AE47-4271-9011-A2FFAF7CFD58}" sibTransId="{DAAAB90B-098D-42C2-A1B0-8D047D3217B7}"/>
    <dgm:cxn modelId="{7D9F07AF-C8B7-4DA3-A0B8-29ACFDA8288A}" type="presOf" srcId="{A36CB4A5-282E-4285-ACCB-25A4CCA9DE63}" destId="{23671787-3D19-4429-B158-FC38736AC4B7}" srcOrd="0" destOrd="0" presId="urn:microsoft.com/office/officeart/2005/8/layout/hChevron3"/>
    <dgm:cxn modelId="{C940B3CA-2254-4ACF-B295-99CC23C3C240}" type="presOf" srcId="{D66F52E0-35C5-4D02-BEBE-09E69B98915D}" destId="{7E426979-DEEE-4691-B919-35040753896C}" srcOrd="0" destOrd="0" presId="urn:microsoft.com/office/officeart/2005/8/layout/hChevron3"/>
    <dgm:cxn modelId="{FC86AFCE-896D-47A8-9434-B8B2BFE6C62F}" type="presOf" srcId="{58D415E0-A7F8-479B-B0BF-F3C85307C1FB}" destId="{32C23F98-B8A3-4943-970A-08DB0FB868F4}" srcOrd="0" destOrd="0" presId="urn:microsoft.com/office/officeart/2005/8/layout/hChevron3"/>
    <dgm:cxn modelId="{9079B3E9-5E8F-4643-BC8A-2F565C13DCE0}" type="presOf" srcId="{BBAFD3C3-90C3-4731-8FA5-8CBBF2123907}" destId="{08F524F7-2B09-4571-81B6-040FB5BC6E03}" srcOrd="0" destOrd="0" presId="urn:microsoft.com/office/officeart/2005/8/layout/hChevron3"/>
    <dgm:cxn modelId="{2EE0DDF6-7BD0-42E6-9831-276D43A3BBDB}" srcId="{7B99CCFB-9F16-4425-A92D-836B71671A8B}" destId="{89E215E2-1D56-43C0-AC7A-98F5D08E9759}" srcOrd="5" destOrd="0" parTransId="{F207090C-553D-4F35-83CF-A628D5B3D82B}" sibTransId="{48625B14-7513-4EBD-ACAD-91AAFB5CAC1D}"/>
    <dgm:cxn modelId="{8F1D4EFD-7B56-4983-B6A8-509887B0C9E6}" type="presOf" srcId="{0BB2608D-AA17-41F3-83C7-D169D36088A9}" destId="{3723DFED-2D5B-45F7-B37C-B0ABAE011ACB}" srcOrd="0" destOrd="0" presId="urn:microsoft.com/office/officeart/2005/8/layout/hChevron3"/>
    <dgm:cxn modelId="{14DAF5A2-DE1F-4866-81A8-4FE14AF7FB8F}" type="presParOf" srcId="{3D8EA58B-8C4C-45E8-B586-1DCD676D7CCA}" destId="{3723DFED-2D5B-45F7-B37C-B0ABAE011ACB}" srcOrd="0" destOrd="0" presId="urn:microsoft.com/office/officeart/2005/8/layout/hChevron3"/>
    <dgm:cxn modelId="{BE877933-84CC-45F3-AC5D-E80F3A4E5E75}" type="presParOf" srcId="{3D8EA58B-8C4C-45E8-B586-1DCD676D7CCA}" destId="{F1544573-0336-400C-AD7F-76E6437A61BF}" srcOrd="1" destOrd="0" presId="urn:microsoft.com/office/officeart/2005/8/layout/hChevron3"/>
    <dgm:cxn modelId="{050DE9FB-82AA-4253-AB70-7BB1B938891D}" type="presParOf" srcId="{3D8EA58B-8C4C-45E8-B586-1DCD676D7CCA}" destId="{23671787-3D19-4429-B158-FC38736AC4B7}" srcOrd="2" destOrd="0" presId="urn:microsoft.com/office/officeart/2005/8/layout/hChevron3"/>
    <dgm:cxn modelId="{37E01A29-FBEE-4D6C-B6CD-043309C9C122}" type="presParOf" srcId="{3D8EA58B-8C4C-45E8-B586-1DCD676D7CCA}" destId="{77FBF775-E55D-4BBD-B055-2CEA91D01B1B}" srcOrd="3" destOrd="0" presId="urn:microsoft.com/office/officeart/2005/8/layout/hChevron3"/>
    <dgm:cxn modelId="{6F1DEB4F-E692-41DC-928A-A3943B3E5919}" type="presParOf" srcId="{3D8EA58B-8C4C-45E8-B586-1DCD676D7CCA}" destId="{08F524F7-2B09-4571-81B6-040FB5BC6E03}" srcOrd="4" destOrd="0" presId="urn:microsoft.com/office/officeart/2005/8/layout/hChevron3"/>
    <dgm:cxn modelId="{71F15961-37F5-4994-A701-8C6E65F7DA96}" type="presParOf" srcId="{3D8EA58B-8C4C-45E8-B586-1DCD676D7CCA}" destId="{5FC71098-0097-4F36-AF3A-168B18A8091B}" srcOrd="5" destOrd="0" presId="urn:microsoft.com/office/officeart/2005/8/layout/hChevron3"/>
    <dgm:cxn modelId="{EB3377E5-A93C-4E9C-8062-BFDA2C534561}" type="presParOf" srcId="{3D8EA58B-8C4C-45E8-B586-1DCD676D7CCA}" destId="{7E426979-DEEE-4691-B919-35040753896C}" srcOrd="6" destOrd="0" presId="urn:microsoft.com/office/officeart/2005/8/layout/hChevron3"/>
    <dgm:cxn modelId="{38F6F85B-A13E-4480-BC91-D43212C3C07A}" type="presParOf" srcId="{3D8EA58B-8C4C-45E8-B586-1DCD676D7CCA}" destId="{1DF12F98-060E-45EF-8545-77284BA8CC09}" srcOrd="7" destOrd="0" presId="urn:microsoft.com/office/officeart/2005/8/layout/hChevron3"/>
    <dgm:cxn modelId="{888F54D5-DAF0-45F6-AE18-C4CC855ACE3E}" type="presParOf" srcId="{3D8EA58B-8C4C-45E8-B586-1DCD676D7CCA}" destId="{32C23F98-B8A3-4943-970A-08DB0FB868F4}" srcOrd="8" destOrd="0" presId="urn:microsoft.com/office/officeart/2005/8/layout/hChevron3"/>
    <dgm:cxn modelId="{477D8D8E-3F29-4E0D-A173-0CB29E89EF23}" type="presParOf" srcId="{3D8EA58B-8C4C-45E8-B586-1DCD676D7CCA}" destId="{DE4046E8-61B1-417A-B5E8-F2774FBC7C74}" srcOrd="9" destOrd="0" presId="urn:microsoft.com/office/officeart/2005/8/layout/hChevron3"/>
    <dgm:cxn modelId="{3471984B-1E30-4A7D-A24F-A4666203CD25}" type="presParOf" srcId="{3D8EA58B-8C4C-45E8-B586-1DCD676D7CCA}" destId="{4B33BE36-240C-45F1-92BC-33DD63BD7106}" srcOrd="10" destOrd="0" presId="urn:microsoft.com/office/officeart/2005/8/layout/hChevron3"/>
  </dgm:cxnLst>
  <dgm:bg>
    <a:solidFill>
      <a:schemeClr val="bg1"/>
    </a:solidFill>
  </dgm:bg>
  <dgm:whole>
    <a:ln>
      <a:solidFill>
        <a:schemeClr val="bg1">
          <a:lumMod val="8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99CCFB-9F16-4425-A92D-836B71671A8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BB2608D-AA17-41F3-83C7-D169D36088A9}">
      <dgm:prSet phldrT="[Text]" custT="1"/>
      <dgm:spPr>
        <a:noFill/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Insight / Opportunity</a:t>
          </a:r>
        </a:p>
      </dgm:t>
    </dgm:pt>
    <dgm:pt modelId="{E22CF270-3B67-4F06-9A66-28D7FDE7A8D3}" type="par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5F6F3FC-4449-425F-8D36-548DD62E9C35}" type="sib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36CB4A5-282E-4285-ACCB-25A4CCA9DE63}">
      <dgm:prSet phldrT="[Text]"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Hypothesis</a:t>
          </a:r>
        </a:p>
      </dgm:t>
    </dgm:pt>
    <dgm:pt modelId="{C5FD8B6C-FFB2-43F4-9E75-11C7D2E9FC23}" type="par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EA1EF44-D902-4081-A5EA-4E988803C2F3}" type="sib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BAFD3C3-90C3-4731-8FA5-8CBBF2123907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Visuals</a:t>
          </a:r>
        </a:p>
      </dgm:t>
    </dgm:pt>
    <dgm:pt modelId="{FAA2A9C2-EC4D-44CB-9D13-4125980A1483}" type="par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91D6E29-D918-464C-8BA3-D01E010CFB1C}" type="sib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66F52E0-35C5-4D02-BEBE-09E69B98915D}">
      <dgm:prSet custT="1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1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Specifications</a:t>
          </a:r>
        </a:p>
      </dgm:t>
    </dgm:pt>
    <dgm:pt modelId="{4ECCE5F0-6B02-484C-B3F8-8A542997C35D}" type="par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303EE015-D5A4-4DCB-BEC6-14D0135E9E27}" type="sib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8D415E0-A7F8-479B-B0BF-F3C85307C1FB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Results</a:t>
          </a:r>
        </a:p>
      </dgm:t>
    </dgm:pt>
    <dgm:pt modelId="{C8ED4DF8-AE47-4271-9011-A2FFAF7CFD58}" type="par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AAAB90B-098D-42C2-A1B0-8D047D3217B7}" type="sib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89E215E2-1D56-43C0-AC7A-98F5D08E9759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Analysis</a:t>
          </a:r>
        </a:p>
      </dgm:t>
    </dgm:pt>
    <dgm:pt modelId="{F207090C-553D-4F35-83CF-A628D5B3D82B}" type="par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8625B14-7513-4EBD-ACAD-91AAFB5CAC1D}" type="sib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D8EA58B-8C4C-45E8-B586-1DCD676D7CCA}" type="pres">
      <dgm:prSet presAssocID="{7B99CCFB-9F16-4425-A92D-836B71671A8B}" presName="Name0" presStyleCnt="0">
        <dgm:presLayoutVars>
          <dgm:dir/>
          <dgm:resizeHandles val="exact"/>
        </dgm:presLayoutVars>
      </dgm:prSet>
      <dgm:spPr/>
    </dgm:pt>
    <dgm:pt modelId="{3723DFED-2D5B-45F7-B37C-B0ABAE011ACB}" type="pres">
      <dgm:prSet presAssocID="{0BB2608D-AA17-41F3-83C7-D169D36088A9}" presName="parTxOnly" presStyleLbl="node1" presStyleIdx="0" presStyleCnt="6">
        <dgm:presLayoutVars>
          <dgm:bulletEnabled val="1"/>
        </dgm:presLayoutVars>
      </dgm:prSet>
      <dgm:spPr/>
    </dgm:pt>
    <dgm:pt modelId="{F1544573-0336-400C-AD7F-76E6437A61BF}" type="pres">
      <dgm:prSet presAssocID="{55F6F3FC-4449-425F-8D36-548DD62E9C35}" presName="parSpace" presStyleCnt="0"/>
      <dgm:spPr/>
    </dgm:pt>
    <dgm:pt modelId="{23671787-3D19-4429-B158-FC38736AC4B7}" type="pres">
      <dgm:prSet presAssocID="{A36CB4A5-282E-4285-ACCB-25A4CCA9DE63}" presName="parTxOnly" presStyleLbl="node1" presStyleIdx="1" presStyleCnt="6">
        <dgm:presLayoutVars>
          <dgm:bulletEnabled val="1"/>
        </dgm:presLayoutVars>
      </dgm:prSet>
      <dgm:spPr/>
    </dgm:pt>
    <dgm:pt modelId="{77FBF775-E55D-4BBD-B055-2CEA91D01B1B}" type="pres">
      <dgm:prSet presAssocID="{BEA1EF44-D902-4081-A5EA-4E988803C2F3}" presName="parSpace" presStyleCnt="0"/>
      <dgm:spPr/>
    </dgm:pt>
    <dgm:pt modelId="{08F524F7-2B09-4571-81B6-040FB5BC6E03}" type="pres">
      <dgm:prSet presAssocID="{BBAFD3C3-90C3-4731-8FA5-8CBBF2123907}" presName="parTxOnly" presStyleLbl="node1" presStyleIdx="2" presStyleCnt="6">
        <dgm:presLayoutVars>
          <dgm:bulletEnabled val="1"/>
        </dgm:presLayoutVars>
      </dgm:prSet>
      <dgm:spPr/>
    </dgm:pt>
    <dgm:pt modelId="{5FC71098-0097-4F36-AF3A-168B18A8091B}" type="pres">
      <dgm:prSet presAssocID="{A91D6E29-D918-464C-8BA3-D01E010CFB1C}" presName="parSpace" presStyleCnt="0"/>
      <dgm:spPr/>
    </dgm:pt>
    <dgm:pt modelId="{7E426979-DEEE-4691-B919-35040753896C}" type="pres">
      <dgm:prSet presAssocID="{D66F52E0-35C5-4D02-BEBE-09E69B98915D}" presName="parTxOnly" presStyleLbl="node1" presStyleIdx="3" presStyleCnt="6">
        <dgm:presLayoutVars>
          <dgm:bulletEnabled val="1"/>
        </dgm:presLayoutVars>
      </dgm:prSet>
      <dgm:spPr/>
    </dgm:pt>
    <dgm:pt modelId="{1DF12F98-060E-45EF-8545-77284BA8CC09}" type="pres">
      <dgm:prSet presAssocID="{303EE015-D5A4-4DCB-BEC6-14D0135E9E27}" presName="parSpace" presStyleCnt="0"/>
      <dgm:spPr/>
    </dgm:pt>
    <dgm:pt modelId="{32C23F98-B8A3-4943-970A-08DB0FB868F4}" type="pres">
      <dgm:prSet presAssocID="{58D415E0-A7F8-479B-B0BF-F3C85307C1FB}" presName="parTxOnly" presStyleLbl="node1" presStyleIdx="4" presStyleCnt="6">
        <dgm:presLayoutVars>
          <dgm:bulletEnabled val="1"/>
        </dgm:presLayoutVars>
      </dgm:prSet>
      <dgm:spPr/>
    </dgm:pt>
    <dgm:pt modelId="{DE4046E8-61B1-417A-B5E8-F2774FBC7C74}" type="pres">
      <dgm:prSet presAssocID="{DAAAB90B-098D-42C2-A1B0-8D047D3217B7}" presName="parSpace" presStyleCnt="0"/>
      <dgm:spPr/>
    </dgm:pt>
    <dgm:pt modelId="{4B33BE36-240C-45F1-92BC-33DD63BD7106}" type="pres">
      <dgm:prSet presAssocID="{89E215E2-1D56-43C0-AC7A-98F5D08E975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EB91061D-AC9E-4F09-A16D-C409D0C809AC}" type="presOf" srcId="{58D415E0-A7F8-479B-B0BF-F3C85307C1FB}" destId="{32C23F98-B8A3-4943-970A-08DB0FB868F4}" srcOrd="0" destOrd="0" presId="urn:microsoft.com/office/officeart/2005/8/layout/hChevron3"/>
    <dgm:cxn modelId="{FE77402B-D27D-4362-8C16-718F5017A8F6}" srcId="{7B99CCFB-9F16-4425-A92D-836B71671A8B}" destId="{A36CB4A5-282E-4285-ACCB-25A4CCA9DE63}" srcOrd="1" destOrd="0" parTransId="{C5FD8B6C-FFB2-43F4-9E75-11C7D2E9FC23}" sibTransId="{BEA1EF44-D902-4081-A5EA-4E988803C2F3}"/>
    <dgm:cxn modelId="{468D733D-5F86-4E50-9941-925034805B63}" srcId="{7B99CCFB-9F16-4425-A92D-836B71671A8B}" destId="{BBAFD3C3-90C3-4731-8FA5-8CBBF2123907}" srcOrd="2" destOrd="0" parTransId="{FAA2A9C2-EC4D-44CB-9D13-4125980A1483}" sibTransId="{A91D6E29-D918-464C-8BA3-D01E010CFB1C}"/>
    <dgm:cxn modelId="{F13BD041-3459-4CE3-977B-C2E9196E6B55}" srcId="{7B99CCFB-9F16-4425-A92D-836B71671A8B}" destId="{0BB2608D-AA17-41F3-83C7-D169D36088A9}" srcOrd="0" destOrd="0" parTransId="{E22CF270-3B67-4F06-9A66-28D7FDE7A8D3}" sibTransId="{55F6F3FC-4449-425F-8D36-548DD62E9C35}"/>
    <dgm:cxn modelId="{6B63B765-6649-4AFA-9B70-813B0D2C1879}" type="presOf" srcId="{BBAFD3C3-90C3-4731-8FA5-8CBBF2123907}" destId="{08F524F7-2B09-4571-81B6-040FB5BC6E03}" srcOrd="0" destOrd="0" presId="urn:microsoft.com/office/officeart/2005/8/layout/hChevron3"/>
    <dgm:cxn modelId="{FD5BF567-6BD5-4097-AC00-A61A49F89775}" type="presOf" srcId="{7B99CCFB-9F16-4425-A92D-836B71671A8B}" destId="{3D8EA58B-8C4C-45E8-B586-1DCD676D7CCA}" srcOrd="0" destOrd="0" presId="urn:microsoft.com/office/officeart/2005/8/layout/hChevron3"/>
    <dgm:cxn modelId="{B984FD4B-F716-4896-B5DA-716EB1577A03}" srcId="{7B99CCFB-9F16-4425-A92D-836B71671A8B}" destId="{D66F52E0-35C5-4D02-BEBE-09E69B98915D}" srcOrd="3" destOrd="0" parTransId="{4ECCE5F0-6B02-484C-B3F8-8A542997C35D}" sibTransId="{303EE015-D5A4-4DCB-BEC6-14D0135E9E27}"/>
    <dgm:cxn modelId="{A72195AD-4E3D-4BDC-A899-6DC9D47A8F19}" srcId="{7B99CCFB-9F16-4425-A92D-836B71671A8B}" destId="{58D415E0-A7F8-479B-B0BF-F3C85307C1FB}" srcOrd="4" destOrd="0" parTransId="{C8ED4DF8-AE47-4271-9011-A2FFAF7CFD58}" sibTransId="{DAAAB90B-098D-42C2-A1B0-8D047D3217B7}"/>
    <dgm:cxn modelId="{05A97FBE-D641-4C29-AE35-D965BE8D0274}" type="presOf" srcId="{D66F52E0-35C5-4D02-BEBE-09E69B98915D}" destId="{7E426979-DEEE-4691-B919-35040753896C}" srcOrd="0" destOrd="0" presId="urn:microsoft.com/office/officeart/2005/8/layout/hChevron3"/>
    <dgm:cxn modelId="{446571C3-515D-42C6-A1A9-CCFA54473E34}" type="presOf" srcId="{0BB2608D-AA17-41F3-83C7-D169D36088A9}" destId="{3723DFED-2D5B-45F7-B37C-B0ABAE011ACB}" srcOrd="0" destOrd="0" presId="urn:microsoft.com/office/officeart/2005/8/layout/hChevron3"/>
    <dgm:cxn modelId="{156977DC-F29A-4B50-BFF7-C8352CDBC42E}" type="presOf" srcId="{89E215E2-1D56-43C0-AC7A-98F5D08E9759}" destId="{4B33BE36-240C-45F1-92BC-33DD63BD7106}" srcOrd="0" destOrd="0" presId="urn:microsoft.com/office/officeart/2005/8/layout/hChevron3"/>
    <dgm:cxn modelId="{8049E9E3-C07B-43C2-93C8-BD297D2AB403}" type="presOf" srcId="{A36CB4A5-282E-4285-ACCB-25A4CCA9DE63}" destId="{23671787-3D19-4429-B158-FC38736AC4B7}" srcOrd="0" destOrd="0" presId="urn:microsoft.com/office/officeart/2005/8/layout/hChevron3"/>
    <dgm:cxn modelId="{2EE0DDF6-7BD0-42E6-9831-276D43A3BBDB}" srcId="{7B99CCFB-9F16-4425-A92D-836B71671A8B}" destId="{89E215E2-1D56-43C0-AC7A-98F5D08E9759}" srcOrd="5" destOrd="0" parTransId="{F207090C-553D-4F35-83CF-A628D5B3D82B}" sibTransId="{48625B14-7513-4EBD-ACAD-91AAFB5CAC1D}"/>
    <dgm:cxn modelId="{C30DB8E5-5F9F-4FD5-91BE-16B313690155}" type="presParOf" srcId="{3D8EA58B-8C4C-45E8-B586-1DCD676D7CCA}" destId="{3723DFED-2D5B-45F7-B37C-B0ABAE011ACB}" srcOrd="0" destOrd="0" presId="urn:microsoft.com/office/officeart/2005/8/layout/hChevron3"/>
    <dgm:cxn modelId="{07F96285-3284-4B49-B2FD-030436AFE8CD}" type="presParOf" srcId="{3D8EA58B-8C4C-45E8-B586-1DCD676D7CCA}" destId="{F1544573-0336-400C-AD7F-76E6437A61BF}" srcOrd="1" destOrd="0" presId="urn:microsoft.com/office/officeart/2005/8/layout/hChevron3"/>
    <dgm:cxn modelId="{370D2D2F-DC4C-406D-BF82-3A95A9DE8E91}" type="presParOf" srcId="{3D8EA58B-8C4C-45E8-B586-1DCD676D7CCA}" destId="{23671787-3D19-4429-B158-FC38736AC4B7}" srcOrd="2" destOrd="0" presId="urn:microsoft.com/office/officeart/2005/8/layout/hChevron3"/>
    <dgm:cxn modelId="{DA573242-F1F0-4BA0-89DA-0C36633C0C07}" type="presParOf" srcId="{3D8EA58B-8C4C-45E8-B586-1DCD676D7CCA}" destId="{77FBF775-E55D-4BBD-B055-2CEA91D01B1B}" srcOrd="3" destOrd="0" presId="urn:microsoft.com/office/officeart/2005/8/layout/hChevron3"/>
    <dgm:cxn modelId="{3408E167-8698-499B-A058-AF36EAC2D8D8}" type="presParOf" srcId="{3D8EA58B-8C4C-45E8-B586-1DCD676D7CCA}" destId="{08F524F7-2B09-4571-81B6-040FB5BC6E03}" srcOrd="4" destOrd="0" presId="urn:microsoft.com/office/officeart/2005/8/layout/hChevron3"/>
    <dgm:cxn modelId="{C44E7F82-49E1-4B3F-883E-7D24C22284AF}" type="presParOf" srcId="{3D8EA58B-8C4C-45E8-B586-1DCD676D7CCA}" destId="{5FC71098-0097-4F36-AF3A-168B18A8091B}" srcOrd="5" destOrd="0" presId="urn:microsoft.com/office/officeart/2005/8/layout/hChevron3"/>
    <dgm:cxn modelId="{7E6C4C76-D620-4E57-BEB5-0EDBD7CC53E9}" type="presParOf" srcId="{3D8EA58B-8C4C-45E8-B586-1DCD676D7CCA}" destId="{7E426979-DEEE-4691-B919-35040753896C}" srcOrd="6" destOrd="0" presId="urn:microsoft.com/office/officeart/2005/8/layout/hChevron3"/>
    <dgm:cxn modelId="{B88EC132-5631-4D44-A431-EB9F3B2A5013}" type="presParOf" srcId="{3D8EA58B-8C4C-45E8-B586-1DCD676D7CCA}" destId="{1DF12F98-060E-45EF-8545-77284BA8CC09}" srcOrd="7" destOrd="0" presId="urn:microsoft.com/office/officeart/2005/8/layout/hChevron3"/>
    <dgm:cxn modelId="{C7415C0F-E6E9-4F65-B73B-6A0F5A050321}" type="presParOf" srcId="{3D8EA58B-8C4C-45E8-B586-1DCD676D7CCA}" destId="{32C23F98-B8A3-4943-970A-08DB0FB868F4}" srcOrd="8" destOrd="0" presId="urn:microsoft.com/office/officeart/2005/8/layout/hChevron3"/>
    <dgm:cxn modelId="{1471A2D2-9FD9-4E09-B791-44138A0027C9}" type="presParOf" srcId="{3D8EA58B-8C4C-45E8-B586-1DCD676D7CCA}" destId="{DE4046E8-61B1-417A-B5E8-F2774FBC7C74}" srcOrd="9" destOrd="0" presId="urn:microsoft.com/office/officeart/2005/8/layout/hChevron3"/>
    <dgm:cxn modelId="{2AE23BD3-2882-4DC8-840E-9B48244C5064}" type="presParOf" srcId="{3D8EA58B-8C4C-45E8-B586-1DCD676D7CCA}" destId="{4B33BE36-240C-45F1-92BC-33DD63BD7106}" srcOrd="10" destOrd="0" presId="urn:microsoft.com/office/officeart/2005/8/layout/hChevron3"/>
  </dgm:cxnLst>
  <dgm:bg>
    <a:solidFill>
      <a:schemeClr val="bg1"/>
    </a:solidFill>
  </dgm:bg>
  <dgm:whole>
    <a:ln>
      <a:solidFill>
        <a:schemeClr val="bg1">
          <a:lumMod val="8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99CCFB-9F16-4425-A92D-836B71671A8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BB2608D-AA17-41F3-83C7-D169D36088A9}">
      <dgm:prSet phldrT="[Text]" custT="1"/>
      <dgm:spPr>
        <a:noFill/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Insight / Opportunity</a:t>
          </a:r>
        </a:p>
      </dgm:t>
    </dgm:pt>
    <dgm:pt modelId="{E22CF270-3B67-4F06-9A66-28D7FDE7A8D3}" type="par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5F6F3FC-4449-425F-8D36-548DD62E9C35}" type="sib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36CB4A5-282E-4285-ACCB-25A4CCA9DE63}">
      <dgm:prSet phldrT="[Text]"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Hypothesis</a:t>
          </a:r>
        </a:p>
      </dgm:t>
    </dgm:pt>
    <dgm:pt modelId="{C5FD8B6C-FFB2-43F4-9E75-11C7D2E9FC23}" type="par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EA1EF44-D902-4081-A5EA-4E988803C2F3}" type="sib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BAFD3C3-90C3-4731-8FA5-8CBBF2123907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Visuals</a:t>
          </a:r>
        </a:p>
      </dgm:t>
    </dgm:pt>
    <dgm:pt modelId="{FAA2A9C2-EC4D-44CB-9D13-4125980A1483}" type="par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91D6E29-D918-464C-8BA3-D01E010CFB1C}" type="sib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66F52E0-35C5-4D02-BEBE-09E69B98915D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Specifications</a:t>
          </a:r>
        </a:p>
      </dgm:t>
    </dgm:pt>
    <dgm:pt modelId="{4ECCE5F0-6B02-484C-B3F8-8A542997C35D}" type="par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303EE015-D5A4-4DCB-BEC6-14D0135E9E27}" type="sib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8D415E0-A7F8-479B-B0BF-F3C85307C1FB}">
      <dgm:prSet custT="1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1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Results</a:t>
          </a:r>
        </a:p>
      </dgm:t>
    </dgm:pt>
    <dgm:pt modelId="{C8ED4DF8-AE47-4271-9011-A2FFAF7CFD58}" type="par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AAAB90B-098D-42C2-A1B0-8D047D3217B7}" type="sib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89E215E2-1D56-43C0-AC7A-98F5D08E9759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Analysis</a:t>
          </a:r>
        </a:p>
      </dgm:t>
    </dgm:pt>
    <dgm:pt modelId="{F207090C-553D-4F35-83CF-A628D5B3D82B}" type="par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8625B14-7513-4EBD-ACAD-91AAFB5CAC1D}" type="sib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D8EA58B-8C4C-45E8-B586-1DCD676D7CCA}" type="pres">
      <dgm:prSet presAssocID="{7B99CCFB-9F16-4425-A92D-836B71671A8B}" presName="Name0" presStyleCnt="0">
        <dgm:presLayoutVars>
          <dgm:dir/>
          <dgm:resizeHandles val="exact"/>
        </dgm:presLayoutVars>
      </dgm:prSet>
      <dgm:spPr/>
    </dgm:pt>
    <dgm:pt modelId="{3723DFED-2D5B-45F7-B37C-B0ABAE011ACB}" type="pres">
      <dgm:prSet presAssocID="{0BB2608D-AA17-41F3-83C7-D169D36088A9}" presName="parTxOnly" presStyleLbl="node1" presStyleIdx="0" presStyleCnt="6">
        <dgm:presLayoutVars>
          <dgm:bulletEnabled val="1"/>
        </dgm:presLayoutVars>
      </dgm:prSet>
      <dgm:spPr/>
    </dgm:pt>
    <dgm:pt modelId="{F1544573-0336-400C-AD7F-76E6437A61BF}" type="pres">
      <dgm:prSet presAssocID="{55F6F3FC-4449-425F-8D36-548DD62E9C35}" presName="parSpace" presStyleCnt="0"/>
      <dgm:spPr/>
    </dgm:pt>
    <dgm:pt modelId="{23671787-3D19-4429-B158-FC38736AC4B7}" type="pres">
      <dgm:prSet presAssocID="{A36CB4A5-282E-4285-ACCB-25A4CCA9DE63}" presName="parTxOnly" presStyleLbl="node1" presStyleIdx="1" presStyleCnt="6">
        <dgm:presLayoutVars>
          <dgm:bulletEnabled val="1"/>
        </dgm:presLayoutVars>
      </dgm:prSet>
      <dgm:spPr/>
    </dgm:pt>
    <dgm:pt modelId="{77FBF775-E55D-4BBD-B055-2CEA91D01B1B}" type="pres">
      <dgm:prSet presAssocID="{BEA1EF44-D902-4081-A5EA-4E988803C2F3}" presName="parSpace" presStyleCnt="0"/>
      <dgm:spPr/>
    </dgm:pt>
    <dgm:pt modelId="{08F524F7-2B09-4571-81B6-040FB5BC6E03}" type="pres">
      <dgm:prSet presAssocID="{BBAFD3C3-90C3-4731-8FA5-8CBBF2123907}" presName="parTxOnly" presStyleLbl="node1" presStyleIdx="2" presStyleCnt="6">
        <dgm:presLayoutVars>
          <dgm:bulletEnabled val="1"/>
        </dgm:presLayoutVars>
      </dgm:prSet>
      <dgm:spPr/>
    </dgm:pt>
    <dgm:pt modelId="{5FC71098-0097-4F36-AF3A-168B18A8091B}" type="pres">
      <dgm:prSet presAssocID="{A91D6E29-D918-464C-8BA3-D01E010CFB1C}" presName="parSpace" presStyleCnt="0"/>
      <dgm:spPr/>
    </dgm:pt>
    <dgm:pt modelId="{7E426979-DEEE-4691-B919-35040753896C}" type="pres">
      <dgm:prSet presAssocID="{D66F52E0-35C5-4D02-BEBE-09E69B98915D}" presName="parTxOnly" presStyleLbl="node1" presStyleIdx="3" presStyleCnt="6">
        <dgm:presLayoutVars>
          <dgm:bulletEnabled val="1"/>
        </dgm:presLayoutVars>
      </dgm:prSet>
      <dgm:spPr/>
    </dgm:pt>
    <dgm:pt modelId="{1DF12F98-060E-45EF-8545-77284BA8CC09}" type="pres">
      <dgm:prSet presAssocID="{303EE015-D5A4-4DCB-BEC6-14D0135E9E27}" presName="parSpace" presStyleCnt="0"/>
      <dgm:spPr/>
    </dgm:pt>
    <dgm:pt modelId="{32C23F98-B8A3-4943-970A-08DB0FB868F4}" type="pres">
      <dgm:prSet presAssocID="{58D415E0-A7F8-479B-B0BF-F3C85307C1FB}" presName="parTxOnly" presStyleLbl="node1" presStyleIdx="4" presStyleCnt="6">
        <dgm:presLayoutVars>
          <dgm:bulletEnabled val="1"/>
        </dgm:presLayoutVars>
      </dgm:prSet>
      <dgm:spPr/>
    </dgm:pt>
    <dgm:pt modelId="{DE4046E8-61B1-417A-B5E8-F2774FBC7C74}" type="pres">
      <dgm:prSet presAssocID="{DAAAB90B-098D-42C2-A1B0-8D047D3217B7}" presName="parSpace" presStyleCnt="0"/>
      <dgm:spPr/>
    </dgm:pt>
    <dgm:pt modelId="{4B33BE36-240C-45F1-92BC-33DD63BD7106}" type="pres">
      <dgm:prSet presAssocID="{89E215E2-1D56-43C0-AC7A-98F5D08E975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EB91061D-AC9E-4F09-A16D-C409D0C809AC}" type="presOf" srcId="{58D415E0-A7F8-479B-B0BF-F3C85307C1FB}" destId="{32C23F98-B8A3-4943-970A-08DB0FB868F4}" srcOrd="0" destOrd="0" presId="urn:microsoft.com/office/officeart/2005/8/layout/hChevron3"/>
    <dgm:cxn modelId="{FE77402B-D27D-4362-8C16-718F5017A8F6}" srcId="{7B99CCFB-9F16-4425-A92D-836B71671A8B}" destId="{A36CB4A5-282E-4285-ACCB-25A4CCA9DE63}" srcOrd="1" destOrd="0" parTransId="{C5FD8B6C-FFB2-43F4-9E75-11C7D2E9FC23}" sibTransId="{BEA1EF44-D902-4081-A5EA-4E988803C2F3}"/>
    <dgm:cxn modelId="{468D733D-5F86-4E50-9941-925034805B63}" srcId="{7B99CCFB-9F16-4425-A92D-836B71671A8B}" destId="{BBAFD3C3-90C3-4731-8FA5-8CBBF2123907}" srcOrd="2" destOrd="0" parTransId="{FAA2A9C2-EC4D-44CB-9D13-4125980A1483}" sibTransId="{A91D6E29-D918-464C-8BA3-D01E010CFB1C}"/>
    <dgm:cxn modelId="{F13BD041-3459-4CE3-977B-C2E9196E6B55}" srcId="{7B99CCFB-9F16-4425-A92D-836B71671A8B}" destId="{0BB2608D-AA17-41F3-83C7-D169D36088A9}" srcOrd="0" destOrd="0" parTransId="{E22CF270-3B67-4F06-9A66-28D7FDE7A8D3}" sibTransId="{55F6F3FC-4449-425F-8D36-548DD62E9C35}"/>
    <dgm:cxn modelId="{6B63B765-6649-4AFA-9B70-813B0D2C1879}" type="presOf" srcId="{BBAFD3C3-90C3-4731-8FA5-8CBBF2123907}" destId="{08F524F7-2B09-4571-81B6-040FB5BC6E03}" srcOrd="0" destOrd="0" presId="urn:microsoft.com/office/officeart/2005/8/layout/hChevron3"/>
    <dgm:cxn modelId="{FD5BF567-6BD5-4097-AC00-A61A49F89775}" type="presOf" srcId="{7B99CCFB-9F16-4425-A92D-836B71671A8B}" destId="{3D8EA58B-8C4C-45E8-B586-1DCD676D7CCA}" srcOrd="0" destOrd="0" presId="urn:microsoft.com/office/officeart/2005/8/layout/hChevron3"/>
    <dgm:cxn modelId="{B984FD4B-F716-4896-B5DA-716EB1577A03}" srcId="{7B99CCFB-9F16-4425-A92D-836B71671A8B}" destId="{D66F52E0-35C5-4D02-BEBE-09E69B98915D}" srcOrd="3" destOrd="0" parTransId="{4ECCE5F0-6B02-484C-B3F8-8A542997C35D}" sibTransId="{303EE015-D5A4-4DCB-BEC6-14D0135E9E27}"/>
    <dgm:cxn modelId="{A72195AD-4E3D-4BDC-A899-6DC9D47A8F19}" srcId="{7B99CCFB-9F16-4425-A92D-836B71671A8B}" destId="{58D415E0-A7F8-479B-B0BF-F3C85307C1FB}" srcOrd="4" destOrd="0" parTransId="{C8ED4DF8-AE47-4271-9011-A2FFAF7CFD58}" sibTransId="{DAAAB90B-098D-42C2-A1B0-8D047D3217B7}"/>
    <dgm:cxn modelId="{05A97FBE-D641-4C29-AE35-D965BE8D0274}" type="presOf" srcId="{D66F52E0-35C5-4D02-BEBE-09E69B98915D}" destId="{7E426979-DEEE-4691-B919-35040753896C}" srcOrd="0" destOrd="0" presId="urn:microsoft.com/office/officeart/2005/8/layout/hChevron3"/>
    <dgm:cxn modelId="{446571C3-515D-42C6-A1A9-CCFA54473E34}" type="presOf" srcId="{0BB2608D-AA17-41F3-83C7-D169D36088A9}" destId="{3723DFED-2D5B-45F7-B37C-B0ABAE011ACB}" srcOrd="0" destOrd="0" presId="urn:microsoft.com/office/officeart/2005/8/layout/hChevron3"/>
    <dgm:cxn modelId="{156977DC-F29A-4B50-BFF7-C8352CDBC42E}" type="presOf" srcId="{89E215E2-1D56-43C0-AC7A-98F5D08E9759}" destId="{4B33BE36-240C-45F1-92BC-33DD63BD7106}" srcOrd="0" destOrd="0" presId="urn:microsoft.com/office/officeart/2005/8/layout/hChevron3"/>
    <dgm:cxn modelId="{8049E9E3-C07B-43C2-93C8-BD297D2AB403}" type="presOf" srcId="{A36CB4A5-282E-4285-ACCB-25A4CCA9DE63}" destId="{23671787-3D19-4429-B158-FC38736AC4B7}" srcOrd="0" destOrd="0" presId="urn:microsoft.com/office/officeart/2005/8/layout/hChevron3"/>
    <dgm:cxn modelId="{2EE0DDF6-7BD0-42E6-9831-276D43A3BBDB}" srcId="{7B99CCFB-9F16-4425-A92D-836B71671A8B}" destId="{89E215E2-1D56-43C0-AC7A-98F5D08E9759}" srcOrd="5" destOrd="0" parTransId="{F207090C-553D-4F35-83CF-A628D5B3D82B}" sibTransId="{48625B14-7513-4EBD-ACAD-91AAFB5CAC1D}"/>
    <dgm:cxn modelId="{C30DB8E5-5F9F-4FD5-91BE-16B313690155}" type="presParOf" srcId="{3D8EA58B-8C4C-45E8-B586-1DCD676D7CCA}" destId="{3723DFED-2D5B-45F7-B37C-B0ABAE011ACB}" srcOrd="0" destOrd="0" presId="urn:microsoft.com/office/officeart/2005/8/layout/hChevron3"/>
    <dgm:cxn modelId="{07F96285-3284-4B49-B2FD-030436AFE8CD}" type="presParOf" srcId="{3D8EA58B-8C4C-45E8-B586-1DCD676D7CCA}" destId="{F1544573-0336-400C-AD7F-76E6437A61BF}" srcOrd="1" destOrd="0" presId="urn:microsoft.com/office/officeart/2005/8/layout/hChevron3"/>
    <dgm:cxn modelId="{370D2D2F-DC4C-406D-BF82-3A95A9DE8E91}" type="presParOf" srcId="{3D8EA58B-8C4C-45E8-B586-1DCD676D7CCA}" destId="{23671787-3D19-4429-B158-FC38736AC4B7}" srcOrd="2" destOrd="0" presId="urn:microsoft.com/office/officeart/2005/8/layout/hChevron3"/>
    <dgm:cxn modelId="{DA573242-F1F0-4BA0-89DA-0C36633C0C07}" type="presParOf" srcId="{3D8EA58B-8C4C-45E8-B586-1DCD676D7CCA}" destId="{77FBF775-E55D-4BBD-B055-2CEA91D01B1B}" srcOrd="3" destOrd="0" presId="urn:microsoft.com/office/officeart/2005/8/layout/hChevron3"/>
    <dgm:cxn modelId="{3408E167-8698-499B-A058-AF36EAC2D8D8}" type="presParOf" srcId="{3D8EA58B-8C4C-45E8-B586-1DCD676D7CCA}" destId="{08F524F7-2B09-4571-81B6-040FB5BC6E03}" srcOrd="4" destOrd="0" presId="urn:microsoft.com/office/officeart/2005/8/layout/hChevron3"/>
    <dgm:cxn modelId="{C44E7F82-49E1-4B3F-883E-7D24C22284AF}" type="presParOf" srcId="{3D8EA58B-8C4C-45E8-B586-1DCD676D7CCA}" destId="{5FC71098-0097-4F36-AF3A-168B18A8091B}" srcOrd="5" destOrd="0" presId="urn:microsoft.com/office/officeart/2005/8/layout/hChevron3"/>
    <dgm:cxn modelId="{7E6C4C76-D620-4E57-BEB5-0EDBD7CC53E9}" type="presParOf" srcId="{3D8EA58B-8C4C-45E8-B586-1DCD676D7CCA}" destId="{7E426979-DEEE-4691-B919-35040753896C}" srcOrd="6" destOrd="0" presId="urn:microsoft.com/office/officeart/2005/8/layout/hChevron3"/>
    <dgm:cxn modelId="{B88EC132-5631-4D44-A431-EB9F3B2A5013}" type="presParOf" srcId="{3D8EA58B-8C4C-45E8-B586-1DCD676D7CCA}" destId="{1DF12F98-060E-45EF-8545-77284BA8CC09}" srcOrd="7" destOrd="0" presId="urn:microsoft.com/office/officeart/2005/8/layout/hChevron3"/>
    <dgm:cxn modelId="{C7415C0F-E6E9-4F65-B73B-6A0F5A050321}" type="presParOf" srcId="{3D8EA58B-8C4C-45E8-B586-1DCD676D7CCA}" destId="{32C23F98-B8A3-4943-970A-08DB0FB868F4}" srcOrd="8" destOrd="0" presId="urn:microsoft.com/office/officeart/2005/8/layout/hChevron3"/>
    <dgm:cxn modelId="{1471A2D2-9FD9-4E09-B791-44138A0027C9}" type="presParOf" srcId="{3D8EA58B-8C4C-45E8-B586-1DCD676D7CCA}" destId="{DE4046E8-61B1-417A-B5E8-F2774FBC7C74}" srcOrd="9" destOrd="0" presId="urn:microsoft.com/office/officeart/2005/8/layout/hChevron3"/>
    <dgm:cxn modelId="{2AE23BD3-2882-4DC8-840E-9B48244C5064}" type="presParOf" srcId="{3D8EA58B-8C4C-45E8-B586-1DCD676D7CCA}" destId="{4B33BE36-240C-45F1-92BC-33DD63BD7106}" srcOrd="10" destOrd="0" presId="urn:microsoft.com/office/officeart/2005/8/layout/hChevron3"/>
  </dgm:cxnLst>
  <dgm:bg>
    <a:solidFill>
      <a:schemeClr val="bg1"/>
    </a:solidFill>
  </dgm:bg>
  <dgm:whole>
    <a:ln>
      <a:solidFill>
        <a:schemeClr val="bg1">
          <a:lumMod val="8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99CCFB-9F16-4425-A92D-836B71671A8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BB2608D-AA17-41F3-83C7-D169D36088A9}">
      <dgm:prSet phldrT="[Text]" custT="1"/>
      <dgm:spPr>
        <a:noFill/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Insight / Opportunity</a:t>
          </a:r>
        </a:p>
      </dgm:t>
    </dgm:pt>
    <dgm:pt modelId="{E22CF270-3B67-4F06-9A66-28D7FDE7A8D3}" type="par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5F6F3FC-4449-425F-8D36-548DD62E9C35}" type="sibTrans" cxnId="{F13BD041-3459-4CE3-977B-C2E9196E6B55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36CB4A5-282E-4285-ACCB-25A4CCA9DE63}">
      <dgm:prSet phldrT="[Text]"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Hypothesis</a:t>
          </a:r>
        </a:p>
      </dgm:t>
    </dgm:pt>
    <dgm:pt modelId="{C5FD8B6C-FFB2-43F4-9E75-11C7D2E9FC23}" type="par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EA1EF44-D902-4081-A5EA-4E988803C2F3}" type="sibTrans" cxnId="{FE77402B-D27D-4362-8C16-718F5017A8F6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BBAFD3C3-90C3-4731-8FA5-8CBBF2123907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Visuals</a:t>
          </a:r>
        </a:p>
      </dgm:t>
    </dgm:pt>
    <dgm:pt modelId="{FAA2A9C2-EC4D-44CB-9D13-4125980A1483}" type="par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A91D6E29-D918-464C-8BA3-D01E010CFB1C}" type="sibTrans" cxnId="{468D733D-5F86-4E50-9941-925034805B6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66F52E0-35C5-4D02-BEBE-09E69B98915D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Specifications</a:t>
          </a:r>
        </a:p>
      </dgm:t>
    </dgm:pt>
    <dgm:pt modelId="{4ECCE5F0-6B02-484C-B3F8-8A542997C35D}" type="par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303EE015-D5A4-4DCB-BEC6-14D0135E9E27}" type="sibTrans" cxnId="{B984FD4B-F716-4896-B5DA-716EB1577A03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58D415E0-A7F8-479B-B0BF-F3C85307C1FB}">
      <dgm:prSet custT="1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Results</a:t>
          </a:r>
        </a:p>
      </dgm:t>
    </dgm:pt>
    <dgm:pt modelId="{C8ED4DF8-AE47-4271-9011-A2FFAF7CFD58}" type="par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DAAAB90B-098D-42C2-A1B0-8D047D3217B7}" type="sibTrans" cxnId="{A72195AD-4E3D-4BDC-A899-6DC9D47A8F19}">
      <dgm:prSet/>
      <dgm:spPr/>
      <dgm:t>
        <a:bodyPr/>
        <a:lstStyle/>
        <a:p>
          <a:endParaRPr lang="en-GB" sz="1100" b="0">
            <a:solidFill>
              <a:schemeClr val="tx1">
                <a:lumMod val="95000"/>
                <a:lumOff val="5000"/>
              </a:schemeClr>
            </a:solidFill>
            <a:latin typeface="Gill Sans Nova Light" panose="020B0302020104020203" pitchFamily="34" charset="0"/>
          </a:endParaRPr>
        </a:p>
      </dgm:t>
    </dgm:pt>
    <dgm:pt modelId="{89E215E2-1D56-43C0-AC7A-98F5D08E9759}">
      <dgm:prSet custT="1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600" b="1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Analysis</a:t>
          </a:r>
        </a:p>
      </dgm:t>
    </dgm:pt>
    <dgm:pt modelId="{F207090C-553D-4F35-83CF-A628D5B3D82B}" type="par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8625B14-7513-4EBD-ACAD-91AAFB5CAC1D}" type="sibTrans" cxnId="{2EE0DDF6-7BD0-42E6-9831-276D43A3BBDB}">
      <dgm:prSet/>
      <dgm:spPr/>
      <dgm:t>
        <a:bodyPr/>
        <a:lstStyle/>
        <a:p>
          <a:endParaRPr lang="en-GB" sz="1600" b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D8EA58B-8C4C-45E8-B586-1DCD676D7CCA}" type="pres">
      <dgm:prSet presAssocID="{7B99CCFB-9F16-4425-A92D-836B71671A8B}" presName="Name0" presStyleCnt="0">
        <dgm:presLayoutVars>
          <dgm:dir/>
          <dgm:resizeHandles val="exact"/>
        </dgm:presLayoutVars>
      </dgm:prSet>
      <dgm:spPr/>
    </dgm:pt>
    <dgm:pt modelId="{3723DFED-2D5B-45F7-B37C-B0ABAE011ACB}" type="pres">
      <dgm:prSet presAssocID="{0BB2608D-AA17-41F3-83C7-D169D36088A9}" presName="parTxOnly" presStyleLbl="node1" presStyleIdx="0" presStyleCnt="6">
        <dgm:presLayoutVars>
          <dgm:bulletEnabled val="1"/>
        </dgm:presLayoutVars>
      </dgm:prSet>
      <dgm:spPr/>
    </dgm:pt>
    <dgm:pt modelId="{F1544573-0336-400C-AD7F-76E6437A61BF}" type="pres">
      <dgm:prSet presAssocID="{55F6F3FC-4449-425F-8D36-548DD62E9C35}" presName="parSpace" presStyleCnt="0"/>
      <dgm:spPr/>
    </dgm:pt>
    <dgm:pt modelId="{23671787-3D19-4429-B158-FC38736AC4B7}" type="pres">
      <dgm:prSet presAssocID="{A36CB4A5-282E-4285-ACCB-25A4CCA9DE63}" presName="parTxOnly" presStyleLbl="node1" presStyleIdx="1" presStyleCnt="6">
        <dgm:presLayoutVars>
          <dgm:bulletEnabled val="1"/>
        </dgm:presLayoutVars>
      </dgm:prSet>
      <dgm:spPr/>
    </dgm:pt>
    <dgm:pt modelId="{77FBF775-E55D-4BBD-B055-2CEA91D01B1B}" type="pres">
      <dgm:prSet presAssocID="{BEA1EF44-D902-4081-A5EA-4E988803C2F3}" presName="parSpace" presStyleCnt="0"/>
      <dgm:spPr/>
    </dgm:pt>
    <dgm:pt modelId="{08F524F7-2B09-4571-81B6-040FB5BC6E03}" type="pres">
      <dgm:prSet presAssocID="{BBAFD3C3-90C3-4731-8FA5-8CBBF2123907}" presName="parTxOnly" presStyleLbl="node1" presStyleIdx="2" presStyleCnt="6">
        <dgm:presLayoutVars>
          <dgm:bulletEnabled val="1"/>
        </dgm:presLayoutVars>
      </dgm:prSet>
      <dgm:spPr/>
    </dgm:pt>
    <dgm:pt modelId="{5FC71098-0097-4F36-AF3A-168B18A8091B}" type="pres">
      <dgm:prSet presAssocID="{A91D6E29-D918-464C-8BA3-D01E010CFB1C}" presName="parSpace" presStyleCnt="0"/>
      <dgm:spPr/>
    </dgm:pt>
    <dgm:pt modelId="{7E426979-DEEE-4691-B919-35040753896C}" type="pres">
      <dgm:prSet presAssocID="{D66F52E0-35C5-4D02-BEBE-09E69B98915D}" presName="parTxOnly" presStyleLbl="node1" presStyleIdx="3" presStyleCnt="6">
        <dgm:presLayoutVars>
          <dgm:bulletEnabled val="1"/>
        </dgm:presLayoutVars>
      </dgm:prSet>
      <dgm:spPr/>
    </dgm:pt>
    <dgm:pt modelId="{1DF12F98-060E-45EF-8545-77284BA8CC09}" type="pres">
      <dgm:prSet presAssocID="{303EE015-D5A4-4DCB-BEC6-14D0135E9E27}" presName="parSpace" presStyleCnt="0"/>
      <dgm:spPr/>
    </dgm:pt>
    <dgm:pt modelId="{32C23F98-B8A3-4943-970A-08DB0FB868F4}" type="pres">
      <dgm:prSet presAssocID="{58D415E0-A7F8-479B-B0BF-F3C85307C1FB}" presName="parTxOnly" presStyleLbl="node1" presStyleIdx="4" presStyleCnt="6">
        <dgm:presLayoutVars>
          <dgm:bulletEnabled val="1"/>
        </dgm:presLayoutVars>
      </dgm:prSet>
      <dgm:spPr/>
    </dgm:pt>
    <dgm:pt modelId="{DE4046E8-61B1-417A-B5E8-F2774FBC7C74}" type="pres">
      <dgm:prSet presAssocID="{DAAAB90B-098D-42C2-A1B0-8D047D3217B7}" presName="parSpace" presStyleCnt="0"/>
      <dgm:spPr/>
    </dgm:pt>
    <dgm:pt modelId="{4B33BE36-240C-45F1-92BC-33DD63BD7106}" type="pres">
      <dgm:prSet presAssocID="{89E215E2-1D56-43C0-AC7A-98F5D08E975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EB91061D-AC9E-4F09-A16D-C409D0C809AC}" type="presOf" srcId="{58D415E0-A7F8-479B-B0BF-F3C85307C1FB}" destId="{32C23F98-B8A3-4943-970A-08DB0FB868F4}" srcOrd="0" destOrd="0" presId="urn:microsoft.com/office/officeart/2005/8/layout/hChevron3"/>
    <dgm:cxn modelId="{FE77402B-D27D-4362-8C16-718F5017A8F6}" srcId="{7B99CCFB-9F16-4425-A92D-836B71671A8B}" destId="{A36CB4A5-282E-4285-ACCB-25A4CCA9DE63}" srcOrd="1" destOrd="0" parTransId="{C5FD8B6C-FFB2-43F4-9E75-11C7D2E9FC23}" sibTransId="{BEA1EF44-D902-4081-A5EA-4E988803C2F3}"/>
    <dgm:cxn modelId="{468D733D-5F86-4E50-9941-925034805B63}" srcId="{7B99CCFB-9F16-4425-A92D-836B71671A8B}" destId="{BBAFD3C3-90C3-4731-8FA5-8CBBF2123907}" srcOrd="2" destOrd="0" parTransId="{FAA2A9C2-EC4D-44CB-9D13-4125980A1483}" sibTransId="{A91D6E29-D918-464C-8BA3-D01E010CFB1C}"/>
    <dgm:cxn modelId="{F13BD041-3459-4CE3-977B-C2E9196E6B55}" srcId="{7B99CCFB-9F16-4425-A92D-836B71671A8B}" destId="{0BB2608D-AA17-41F3-83C7-D169D36088A9}" srcOrd="0" destOrd="0" parTransId="{E22CF270-3B67-4F06-9A66-28D7FDE7A8D3}" sibTransId="{55F6F3FC-4449-425F-8D36-548DD62E9C35}"/>
    <dgm:cxn modelId="{6B63B765-6649-4AFA-9B70-813B0D2C1879}" type="presOf" srcId="{BBAFD3C3-90C3-4731-8FA5-8CBBF2123907}" destId="{08F524F7-2B09-4571-81B6-040FB5BC6E03}" srcOrd="0" destOrd="0" presId="urn:microsoft.com/office/officeart/2005/8/layout/hChevron3"/>
    <dgm:cxn modelId="{FD5BF567-6BD5-4097-AC00-A61A49F89775}" type="presOf" srcId="{7B99CCFB-9F16-4425-A92D-836B71671A8B}" destId="{3D8EA58B-8C4C-45E8-B586-1DCD676D7CCA}" srcOrd="0" destOrd="0" presId="urn:microsoft.com/office/officeart/2005/8/layout/hChevron3"/>
    <dgm:cxn modelId="{B984FD4B-F716-4896-B5DA-716EB1577A03}" srcId="{7B99CCFB-9F16-4425-A92D-836B71671A8B}" destId="{D66F52E0-35C5-4D02-BEBE-09E69B98915D}" srcOrd="3" destOrd="0" parTransId="{4ECCE5F0-6B02-484C-B3F8-8A542997C35D}" sibTransId="{303EE015-D5A4-4DCB-BEC6-14D0135E9E27}"/>
    <dgm:cxn modelId="{A72195AD-4E3D-4BDC-A899-6DC9D47A8F19}" srcId="{7B99CCFB-9F16-4425-A92D-836B71671A8B}" destId="{58D415E0-A7F8-479B-B0BF-F3C85307C1FB}" srcOrd="4" destOrd="0" parTransId="{C8ED4DF8-AE47-4271-9011-A2FFAF7CFD58}" sibTransId="{DAAAB90B-098D-42C2-A1B0-8D047D3217B7}"/>
    <dgm:cxn modelId="{05A97FBE-D641-4C29-AE35-D965BE8D0274}" type="presOf" srcId="{D66F52E0-35C5-4D02-BEBE-09E69B98915D}" destId="{7E426979-DEEE-4691-B919-35040753896C}" srcOrd="0" destOrd="0" presId="urn:microsoft.com/office/officeart/2005/8/layout/hChevron3"/>
    <dgm:cxn modelId="{446571C3-515D-42C6-A1A9-CCFA54473E34}" type="presOf" srcId="{0BB2608D-AA17-41F3-83C7-D169D36088A9}" destId="{3723DFED-2D5B-45F7-B37C-B0ABAE011ACB}" srcOrd="0" destOrd="0" presId="urn:microsoft.com/office/officeart/2005/8/layout/hChevron3"/>
    <dgm:cxn modelId="{156977DC-F29A-4B50-BFF7-C8352CDBC42E}" type="presOf" srcId="{89E215E2-1D56-43C0-AC7A-98F5D08E9759}" destId="{4B33BE36-240C-45F1-92BC-33DD63BD7106}" srcOrd="0" destOrd="0" presId="urn:microsoft.com/office/officeart/2005/8/layout/hChevron3"/>
    <dgm:cxn modelId="{8049E9E3-C07B-43C2-93C8-BD297D2AB403}" type="presOf" srcId="{A36CB4A5-282E-4285-ACCB-25A4CCA9DE63}" destId="{23671787-3D19-4429-B158-FC38736AC4B7}" srcOrd="0" destOrd="0" presId="urn:microsoft.com/office/officeart/2005/8/layout/hChevron3"/>
    <dgm:cxn modelId="{2EE0DDF6-7BD0-42E6-9831-276D43A3BBDB}" srcId="{7B99CCFB-9F16-4425-A92D-836B71671A8B}" destId="{89E215E2-1D56-43C0-AC7A-98F5D08E9759}" srcOrd="5" destOrd="0" parTransId="{F207090C-553D-4F35-83CF-A628D5B3D82B}" sibTransId="{48625B14-7513-4EBD-ACAD-91AAFB5CAC1D}"/>
    <dgm:cxn modelId="{C30DB8E5-5F9F-4FD5-91BE-16B313690155}" type="presParOf" srcId="{3D8EA58B-8C4C-45E8-B586-1DCD676D7CCA}" destId="{3723DFED-2D5B-45F7-B37C-B0ABAE011ACB}" srcOrd="0" destOrd="0" presId="urn:microsoft.com/office/officeart/2005/8/layout/hChevron3"/>
    <dgm:cxn modelId="{07F96285-3284-4B49-B2FD-030436AFE8CD}" type="presParOf" srcId="{3D8EA58B-8C4C-45E8-B586-1DCD676D7CCA}" destId="{F1544573-0336-400C-AD7F-76E6437A61BF}" srcOrd="1" destOrd="0" presId="urn:microsoft.com/office/officeart/2005/8/layout/hChevron3"/>
    <dgm:cxn modelId="{370D2D2F-DC4C-406D-BF82-3A95A9DE8E91}" type="presParOf" srcId="{3D8EA58B-8C4C-45E8-B586-1DCD676D7CCA}" destId="{23671787-3D19-4429-B158-FC38736AC4B7}" srcOrd="2" destOrd="0" presId="urn:microsoft.com/office/officeart/2005/8/layout/hChevron3"/>
    <dgm:cxn modelId="{DA573242-F1F0-4BA0-89DA-0C36633C0C07}" type="presParOf" srcId="{3D8EA58B-8C4C-45E8-B586-1DCD676D7CCA}" destId="{77FBF775-E55D-4BBD-B055-2CEA91D01B1B}" srcOrd="3" destOrd="0" presId="urn:microsoft.com/office/officeart/2005/8/layout/hChevron3"/>
    <dgm:cxn modelId="{3408E167-8698-499B-A058-AF36EAC2D8D8}" type="presParOf" srcId="{3D8EA58B-8C4C-45E8-B586-1DCD676D7CCA}" destId="{08F524F7-2B09-4571-81B6-040FB5BC6E03}" srcOrd="4" destOrd="0" presId="urn:microsoft.com/office/officeart/2005/8/layout/hChevron3"/>
    <dgm:cxn modelId="{C44E7F82-49E1-4B3F-883E-7D24C22284AF}" type="presParOf" srcId="{3D8EA58B-8C4C-45E8-B586-1DCD676D7CCA}" destId="{5FC71098-0097-4F36-AF3A-168B18A8091B}" srcOrd="5" destOrd="0" presId="urn:microsoft.com/office/officeart/2005/8/layout/hChevron3"/>
    <dgm:cxn modelId="{7E6C4C76-D620-4E57-BEB5-0EDBD7CC53E9}" type="presParOf" srcId="{3D8EA58B-8C4C-45E8-B586-1DCD676D7CCA}" destId="{7E426979-DEEE-4691-B919-35040753896C}" srcOrd="6" destOrd="0" presId="urn:microsoft.com/office/officeart/2005/8/layout/hChevron3"/>
    <dgm:cxn modelId="{B88EC132-5631-4D44-A431-EB9F3B2A5013}" type="presParOf" srcId="{3D8EA58B-8C4C-45E8-B586-1DCD676D7CCA}" destId="{1DF12F98-060E-45EF-8545-77284BA8CC09}" srcOrd="7" destOrd="0" presId="urn:microsoft.com/office/officeart/2005/8/layout/hChevron3"/>
    <dgm:cxn modelId="{C7415C0F-E6E9-4F65-B73B-6A0F5A050321}" type="presParOf" srcId="{3D8EA58B-8C4C-45E8-B586-1DCD676D7CCA}" destId="{32C23F98-B8A3-4943-970A-08DB0FB868F4}" srcOrd="8" destOrd="0" presId="urn:microsoft.com/office/officeart/2005/8/layout/hChevron3"/>
    <dgm:cxn modelId="{1471A2D2-9FD9-4E09-B791-44138A0027C9}" type="presParOf" srcId="{3D8EA58B-8C4C-45E8-B586-1DCD676D7CCA}" destId="{DE4046E8-61B1-417A-B5E8-F2774FBC7C74}" srcOrd="9" destOrd="0" presId="urn:microsoft.com/office/officeart/2005/8/layout/hChevron3"/>
    <dgm:cxn modelId="{2AE23BD3-2882-4DC8-840E-9B48244C5064}" type="presParOf" srcId="{3D8EA58B-8C4C-45E8-B586-1DCD676D7CCA}" destId="{4B33BE36-240C-45F1-92BC-33DD63BD7106}" srcOrd="10" destOrd="0" presId="urn:microsoft.com/office/officeart/2005/8/layout/hChevron3"/>
  </dgm:cxnLst>
  <dgm:bg>
    <a:solidFill>
      <a:schemeClr val="bg1"/>
    </a:solidFill>
  </dgm:bg>
  <dgm:whole>
    <a:ln>
      <a:solidFill>
        <a:schemeClr val="bg1">
          <a:lumMod val="8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3DFED-2D5B-45F7-B37C-B0ABAE011ACB}">
      <dsp:nvSpPr>
        <dsp:cNvPr id="0" name=""/>
        <dsp:cNvSpPr/>
      </dsp:nvSpPr>
      <dsp:spPr>
        <a:xfrm>
          <a:off x="1488" y="0"/>
          <a:ext cx="2437804" cy="631113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Insight / Opportunity</a:t>
          </a:r>
        </a:p>
      </dsp:txBody>
      <dsp:txXfrm>
        <a:off x="1488" y="0"/>
        <a:ext cx="2280026" cy="631113"/>
      </dsp:txXfrm>
    </dsp:sp>
    <dsp:sp modelId="{23671787-3D19-4429-B158-FC38736AC4B7}">
      <dsp:nvSpPr>
        <dsp:cNvPr id="0" name=""/>
        <dsp:cNvSpPr/>
      </dsp:nvSpPr>
      <dsp:spPr>
        <a:xfrm>
          <a:off x="1951732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Hypothesis</a:t>
          </a:r>
        </a:p>
      </dsp:txBody>
      <dsp:txXfrm>
        <a:off x="2267289" y="0"/>
        <a:ext cx="1806691" cy="631113"/>
      </dsp:txXfrm>
    </dsp:sp>
    <dsp:sp modelId="{08F524F7-2B09-4571-81B6-040FB5BC6E03}">
      <dsp:nvSpPr>
        <dsp:cNvPr id="0" name=""/>
        <dsp:cNvSpPr/>
      </dsp:nvSpPr>
      <dsp:spPr>
        <a:xfrm>
          <a:off x="3901976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Visuals</a:t>
          </a:r>
        </a:p>
      </dsp:txBody>
      <dsp:txXfrm>
        <a:off x="4217533" y="0"/>
        <a:ext cx="1806691" cy="631113"/>
      </dsp:txXfrm>
    </dsp:sp>
    <dsp:sp modelId="{7E426979-DEEE-4691-B919-35040753896C}">
      <dsp:nvSpPr>
        <dsp:cNvPr id="0" name=""/>
        <dsp:cNvSpPr/>
      </dsp:nvSpPr>
      <dsp:spPr>
        <a:xfrm>
          <a:off x="5852220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Specifications</a:t>
          </a:r>
        </a:p>
      </dsp:txBody>
      <dsp:txXfrm>
        <a:off x="6167777" y="0"/>
        <a:ext cx="1806691" cy="631113"/>
      </dsp:txXfrm>
    </dsp:sp>
    <dsp:sp modelId="{32C23F98-B8A3-4943-970A-08DB0FB868F4}">
      <dsp:nvSpPr>
        <dsp:cNvPr id="0" name=""/>
        <dsp:cNvSpPr/>
      </dsp:nvSpPr>
      <dsp:spPr>
        <a:xfrm>
          <a:off x="7802463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Results</a:t>
          </a:r>
        </a:p>
      </dsp:txBody>
      <dsp:txXfrm>
        <a:off x="8118020" y="0"/>
        <a:ext cx="1806691" cy="631113"/>
      </dsp:txXfrm>
    </dsp:sp>
    <dsp:sp modelId="{4B33BE36-240C-45F1-92BC-33DD63BD7106}">
      <dsp:nvSpPr>
        <dsp:cNvPr id="0" name=""/>
        <dsp:cNvSpPr/>
      </dsp:nvSpPr>
      <dsp:spPr>
        <a:xfrm>
          <a:off x="9752707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Analysis</a:t>
          </a:r>
        </a:p>
      </dsp:txBody>
      <dsp:txXfrm>
        <a:off x="10068264" y="0"/>
        <a:ext cx="1806691" cy="63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3DFED-2D5B-45F7-B37C-B0ABAE011ACB}">
      <dsp:nvSpPr>
        <dsp:cNvPr id="0" name=""/>
        <dsp:cNvSpPr/>
      </dsp:nvSpPr>
      <dsp:spPr>
        <a:xfrm>
          <a:off x="1488" y="0"/>
          <a:ext cx="2437804" cy="631113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Insight / Opportunity</a:t>
          </a:r>
        </a:p>
      </dsp:txBody>
      <dsp:txXfrm>
        <a:off x="1488" y="0"/>
        <a:ext cx="2280026" cy="631113"/>
      </dsp:txXfrm>
    </dsp:sp>
    <dsp:sp modelId="{23671787-3D19-4429-B158-FC38736AC4B7}">
      <dsp:nvSpPr>
        <dsp:cNvPr id="0" name=""/>
        <dsp:cNvSpPr/>
      </dsp:nvSpPr>
      <dsp:spPr>
        <a:xfrm>
          <a:off x="1951732" y="0"/>
          <a:ext cx="2437804" cy="631113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Hypothesis</a:t>
          </a:r>
        </a:p>
      </dsp:txBody>
      <dsp:txXfrm>
        <a:off x="2267289" y="0"/>
        <a:ext cx="1806691" cy="631113"/>
      </dsp:txXfrm>
    </dsp:sp>
    <dsp:sp modelId="{08F524F7-2B09-4571-81B6-040FB5BC6E03}">
      <dsp:nvSpPr>
        <dsp:cNvPr id="0" name=""/>
        <dsp:cNvSpPr/>
      </dsp:nvSpPr>
      <dsp:spPr>
        <a:xfrm>
          <a:off x="3901976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Visuals</a:t>
          </a:r>
        </a:p>
      </dsp:txBody>
      <dsp:txXfrm>
        <a:off x="4217533" y="0"/>
        <a:ext cx="1806691" cy="631113"/>
      </dsp:txXfrm>
    </dsp:sp>
    <dsp:sp modelId="{7E426979-DEEE-4691-B919-35040753896C}">
      <dsp:nvSpPr>
        <dsp:cNvPr id="0" name=""/>
        <dsp:cNvSpPr/>
      </dsp:nvSpPr>
      <dsp:spPr>
        <a:xfrm>
          <a:off x="5852220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Specifications</a:t>
          </a:r>
        </a:p>
      </dsp:txBody>
      <dsp:txXfrm>
        <a:off x="6167777" y="0"/>
        <a:ext cx="1806691" cy="631113"/>
      </dsp:txXfrm>
    </dsp:sp>
    <dsp:sp modelId="{32C23F98-B8A3-4943-970A-08DB0FB868F4}">
      <dsp:nvSpPr>
        <dsp:cNvPr id="0" name=""/>
        <dsp:cNvSpPr/>
      </dsp:nvSpPr>
      <dsp:spPr>
        <a:xfrm>
          <a:off x="7802463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Results</a:t>
          </a:r>
        </a:p>
      </dsp:txBody>
      <dsp:txXfrm>
        <a:off x="8118020" y="0"/>
        <a:ext cx="1806691" cy="631113"/>
      </dsp:txXfrm>
    </dsp:sp>
    <dsp:sp modelId="{4B33BE36-240C-45F1-92BC-33DD63BD7106}">
      <dsp:nvSpPr>
        <dsp:cNvPr id="0" name=""/>
        <dsp:cNvSpPr/>
      </dsp:nvSpPr>
      <dsp:spPr>
        <a:xfrm>
          <a:off x="9752707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Analysis</a:t>
          </a:r>
        </a:p>
      </dsp:txBody>
      <dsp:txXfrm>
        <a:off x="10068264" y="0"/>
        <a:ext cx="1806691" cy="63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3DFED-2D5B-45F7-B37C-B0ABAE011ACB}">
      <dsp:nvSpPr>
        <dsp:cNvPr id="0" name=""/>
        <dsp:cNvSpPr/>
      </dsp:nvSpPr>
      <dsp:spPr>
        <a:xfrm>
          <a:off x="1488" y="0"/>
          <a:ext cx="2437804" cy="631113"/>
        </a:xfrm>
        <a:prstGeom prst="homePlate">
          <a:avLst/>
        </a:pr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Insight / Opportunity</a:t>
          </a:r>
        </a:p>
      </dsp:txBody>
      <dsp:txXfrm>
        <a:off x="1488" y="0"/>
        <a:ext cx="2280026" cy="631113"/>
      </dsp:txXfrm>
    </dsp:sp>
    <dsp:sp modelId="{23671787-3D19-4429-B158-FC38736AC4B7}">
      <dsp:nvSpPr>
        <dsp:cNvPr id="0" name=""/>
        <dsp:cNvSpPr/>
      </dsp:nvSpPr>
      <dsp:spPr>
        <a:xfrm>
          <a:off x="1951732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Hypothesis</a:t>
          </a:r>
        </a:p>
      </dsp:txBody>
      <dsp:txXfrm>
        <a:off x="2267289" y="0"/>
        <a:ext cx="1806691" cy="631113"/>
      </dsp:txXfrm>
    </dsp:sp>
    <dsp:sp modelId="{08F524F7-2B09-4571-81B6-040FB5BC6E03}">
      <dsp:nvSpPr>
        <dsp:cNvPr id="0" name=""/>
        <dsp:cNvSpPr/>
      </dsp:nvSpPr>
      <dsp:spPr>
        <a:xfrm>
          <a:off x="3901976" y="0"/>
          <a:ext cx="2437804" cy="631113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Visuals</a:t>
          </a:r>
        </a:p>
      </dsp:txBody>
      <dsp:txXfrm>
        <a:off x="4217533" y="0"/>
        <a:ext cx="1806691" cy="631113"/>
      </dsp:txXfrm>
    </dsp:sp>
    <dsp:sp modelId="{7E426979-DEEE-4691-B919-35040753896C}">
      <dsp:nvSpPr>
        <dsp:cNvPr id="0" name=""/>
        <dsp:cNvSpPr/>
      </dsp:nvSpPr>
      <dsp:spPr>
        <a:xfrm>
          <a:off x="5852220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Specifications</a:t>
          </a:r>
        </a:p>
      </dsp:txBody>
      <dsp:txXfrm>
        <a:off x="6167777" y="0"/>
        <a:ext cx="1806691" cy="631113"/>
      </dsp:txXfrm>
    </dsp:sp>
    <dsp:sp modelId="{32C23F98-B8A3-4943-970A-08DB0FB868F4}">
      <dsp:nvSpPr>
        <dsp:cNvPr id="0" name=""/>
        <dsp:cNvSpPr/>
      </dsp:nvSpPr>
      <dsp:spPr>
        <a:xfrm>
          <a:off x="7802463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Results</a:t>
          </a:r>
        </a:p>
      </dsp:txBody>
      <dsp:txXfrm>
        <a:off x="8118020" y="0"/>
        <a:ext cx="1806691" cy="631113"/>
      </dsp:txXfrm>
    </dsp:sp>
    <dsp:sp modelId="{4B33BE36-240C-45F1-92BC-33DD63BD7106}">
      <dsp:nvSpPr>
        <dsp:cNvPr id="0" name=""/>
        <dsp:cNvSpPr/>
      </dsp:nvSpPr>
      <dsp:spPr>
        <a:xfrm>
          <a:off x="9752707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/>
            </a:rPr>
            <a:t>Analysis</a:t>
          </a:r>
        </a:p>
      </dsp:txBody>
      <dsp:txXfrm>
        <a:off x="10068264" y="0"/>
        <a:ext cx="1806691" cy="6311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3DFED-2D5B-45F7-B37C-B0ABAE011ACB}">
      <dsp:nvSpPr>
        <dsp:cNvPr id="0" name=""/>
        <dsp:cNvSpPr/>
      </dsp:nvSpPr>
      <dsp:spPr>
        <a:xfrm>
          <a:off x="1488" y="0"/>
          <a:ext cx="2437804" cy="631113"/>
        </a:xfrm>
        <a:prstGeom prst="homePlate">
          <a:avLst/>
        </a:pr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Insight / Opportunity</a:t>
          </a:r>
        </a:p>
      </dsp:txBody>
      <dsp:txXfrm>
        <a:off x="1488" y="0"/>
        <a:ext cx="2280026" cy="631113"/>
      </dsp:txXfrm>
    </dsp:sp>
    <dsp:sp modelId="{23671787-3D19-4429-B158-FC38736AC4B7}">
      <dsp:nvSpPr>
        <dsp:cNvPr id="0" name=""/>
        <dsp:cNvSpPr/>
      </dsp:nvSpPr>
      <dsp:spPr>
        <a:xfrm>
          <a:off x="1951732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Hypothesis</a:t>
          </a:r>
        </a:p>
      </dsp:txBody>
      <dsp:txXfrm>
        <a:off x="2267289" y="0"/>
        <a:ext cx="1806691" cy="631113"/>
      </dsp:txXfrm>
    </dsp:sp>
    <dsp:sp modelId="{08F524F7-2B09-4571-81B6-040FB5BC6E03}">
      <dsp:nvSpPr>
        <dsp:cNvPr id="0" name=""/>
        <dsp:cNvSpPr/>
      </dsp:nvSpPr>
      <dsp:spPr>
        <a:xfrm>
          <a:off x="3901976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Visuals</a:t>
          </a:r>
        </a:p>
      </dsp:txBody>
      <dsp:txXfrm>
        <a:off x="4217533" y="0"/>
        <a:ext cx="1806691" cy="631113"/>
      </dsp:txXfrm>
    </dsp:sp>
    <dsp:sp modelId="{7E426979-DEEE-4691-B919-35040753896C}">
      <dsp:nvSpPr>
        <dsp:cNvPr id="0" name=""/>
        <dsp:cNvSpPr/>
      </dsp:nvSpPr>
      <dsp:spPr>
        <a:xfrm>
          <a:off x="5852220" y="0"/>
          <a:ext cx="2437804" cy="631113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Specifications</a:t>
          </a:r>
        </a:p>
      </dsp:txBody>
      <dsp:txXfrm>
        <a:off x="6167777" y="0"/>
        <a:ext cx="1806691" cy="631113"/>
      </dsp:txXfrm>
    </dsp:sp>
    <dsp:sp modelId="{32C23F98-B8A3-4943-970A-08DB0FB868F4}">
      <dsp:nvSpPr>
        <dsp:cNvPr id="0" name=""/>
        <dsp:cNvSpPr/>
      </dsp:nvSpPr>
      <dsp:spPr>
        <a:xfrm>
          <a:off x="7802463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Results</a:t>
          </a:r>
        </a:p>
      </dsp:txBody>
      <dsp:txXfrm>
        <a:off x="8118020" y="0"/>
        <a:ext cx="1806691" cy="631113"/>
      </dsp:txXfrm>
    </dsp:sp>
    <dsp:sp modelId="{4B33BE36-240C-45F1-92BC-33DD63BD7106}">
      <dsp:nvSpPr>
        <dsp:cNvPr id="0" name=""/>
        <dsp:cNvSpPr/>
      </dsp:nvSpPr>
      <dsp:spPr>
        <a:xfrm>
          <a:off x="9752707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Analysis</a:t>
          </a:r>
        </a:p>
      </dsp:txBody>
      <dsp:txXfrm>
        <a:off x="10068264" y="0"/>
        <a:ext cx="1806691" cy="6311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3DFED-2D5B-45F7-B37C-B0ABAE011ACB}">
      <dsp:nvSpPr>
        <dsp:cNvPr id="0" name=""/>
        <dsp:cNvSpPr/>
      </dsp:nvSpPr>
      <dsp:spPr>
        <a:xfrm>
          <a:off x="1488" y="0"/>
          <a:ext cx="2437804" cy="631113"/>
        </a:xfrm>
        <a:prstGeom prst="homePlate">
          <a:avLst/>
        </a:pr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Insight / Opportunity</a:t>
          </a:r>
        </a:p>
      </dsp:txBody>
      <dsp:txXfrm>
        <a:off x="1488" y="0"/>
        <a:ext cx="2280026" cy="631113"/>
      </dsp:txXfrm>
    </dsp:sp>
    <dsp:sp modelId="{23671787-3D19-4429-B158-FC38736AC4B7}">
      <dsp:nvSpPr>
        <dsp:cNvPr id="0" name=""/>
        <dsp:cNvSpPr/>
      </dsp:nvSpPr>
      <dsp:spPr>
        <a:xfrm>
          <a:off x="1951732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Hypothesis</a:t>
          </a:r>
        </a:p>
      </dsp:txBody>
      <dsp:txXfrm>
        <a:off x="2267289" y="0"/>
        <a:ext cx="1806691" cy="631113"/>
      </dsp:txXfrm>
    </dsp:sp>
    <dsp:sp modelId="{08F524F7-2B09-4571-81B6-040FB5BC6E03}">
      <dsp:nvSpPr>
        <dsp:cNvPr id="0" name=""/>
        <dsp:cNvSpPr/>
      </dsp:nvSpPr>
      <dsp:spPr>
        <a:xfrm>
          <a:off x="3901976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Visuals</a:t>
          </a:r>
        </a:p>
      </dsp:txBody>
      <dsp:txXfrm>
        <a:off x="4217533" y="0"/>
        <a:ext cx="1806691" cy="631113"/>
      </dsp:txXfrm>
    </dsp:sp>
    <dsp:sp modelId="{7E426979-DEEE-4691-B919-35040753896C}">
      <dsp:nvSpPr>
        <dsp:cNvPr id="0" name=""/>
        <dsp:cNvSpPr/>
      </dsp:nvSpPr>
      <dsp:spPr>
        <a:xfrm>
          <a:off x="5852220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Specifications</a:t>
          </a:r>
        </a:p>
      </dsp:txBody>
      <dsp:txXfrm>
        <a:off x="6167777" y="0"/>
        <a:ext cx="1806691" cy="631113"/>
      </dsp:txXfrm>
    </dsp:sp>
    <dsp:sp modelId="{32C23F98-B8A3-4943-970A-08DB0FB868F4}">
      <dsp:nvSpPr>
        <dsp:cNvPr id="0" name=""/>
        <dsp:cNvSpPr/>
      </dsp:nvSpPr>
      <dsp:spPr>
        <a:xfrm>
          <a:off x="7802463" y="0"/>
          <a:ext cx="2437804" cy="631113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Results</a:t>
          </a:r>
        </a:p>
      </dsp:txBody>
      <dsp:txXfrm>
        <a:off x="8118020" y="0"/>
        <a:ext cx="1806691" cy="631113"/>
      </dsp:txXfrm>
    </dsp:sp>
    <dsp:sp modelId="{4B33BE36-240C-45F1-92BC-33DD63BD7106}">
      <dsp:nvSpPr>
        <dsp:cNvPr id="0" name=""/>
        <dsp:cNvSpPr/>
      </dsp:nvSpPr>
      <dsp:spPr>
        <a:xfrm>
          <a:off x="9752707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Analysis</a:t>
          </a:r>
        </a:p>
      </dsp:txBody>
      <dsp:txXfrm>
        <a:off x="10068264" y="0"/>
        <a:ext cx="1806691" cy="6311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3DFED-2D5B-45F7-B37C-B0ABAE011ACB}">
      <dsp:nvSpPr>
        <dsp:cNvPr id="0" name=""/>
        <dsp:cNvSpPr/>
      </dsp:nvSpPr>
      <dsp:spPr>
        <a:xfrm>
          <a:off x="1488" y="0"/>
          <a:ext cx="2437804" cy="631113"/>
        </a:xfrm>
        <a:prstGeom prst="homePlate">
          <a:avLst/>
        </a:pr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Insight / Opportunity</a:t>
          </a:r>
        </a:p>
      </dsp:txBody>
      <dsp:txXfrm>
        <a:off x="1488" y="0"/>
        <a:ext cx="2280026" cy="631113"/>
      </dsp:txXfrm>
    </dsp:sp>
    <dsp:sp modelId="{23671787-3D19-4429-B158-FC38736AC4B7}">
      <dsp:nvSpPr>
        <dsp:cNvPr id="0" name=""/>
        <dsp:cNvSpPr/>
      </dsp:nvSpPr>
      <dsp:spPr>
        <a:xfrm>
          <a:off x="1951732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Hypothesis</a:t>
          </a:r>
        </a:p>
      </dsp:txBody>
      <dsp:txXfrm>
        <a:off x="2267289" y="0"/>
        <a:ext cx="1806691" cy="631113"/>
      </dsp:txXfrm>
    </dsp:sp>
    <dsp:sp modelId="{08F524F7-2B09-4571-81B6-040FB5BC6E03}">
      <dsp:nvSpPr>
        <dsp:cNvPr id="0" name=""/>
        <dsp:cNvSpPr/>
      </dsp:nvSpPr>
      <dsp:spPr>
        <a:xfrm>
          <a:off x="3901976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Visuals</a:t>
          </a:r>
        </a:p>
      </dsp:txBody>
      <dsp:txXfrm>
        <a:off x="4217533" y="0"/>
        <a:ext cx="1806691" cy="631113"/>
      </dsp:txXfrm>
    </dsp:sp>
    <dsp:sp modelId="{7E426979-DEEE-4691-B919-35040753896C}">
      <dsp:nvSpPr>
        <dsp:cNvPr id="0" name=""/>
        <dsp:cNvSpPr/>
      </dsp:nvSpPr>
      <dsp:spPr>
        <a:xfrm>
          <a:off x="5852220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Specifications</a:t>
          </a:r>
        </a:p>
      </dsp:txBody>
      <dsp:txXfrm>
        <a:off x="6167777" y="0"/>
        <a:ext cx="1806691" cy="631113"/>
      </dsp:txXfrm>
    </dsp:sp>
    <dsp:sp modelId="{32C23F98-B8A3-4943-970A-08DB0FB868F4}">
      <dsp:nvSpPr>
        <dsp:cNvPr id="0" name=""/>
        <dsp:cNvSpPr/>
      </dsp:nvSpPr>
      <dsp:spPr>
        <a:xfrm>
          <a:off x="7802463" y="0"/>
          <a:ext cx="2437804" cy="631113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Results</a:t>
          </a:r>
        </a:p>
      </dsp:txBody>
      <dsp:txXfrm>
        <a:off x="8118020" y="0"/>
        <a:ext cx="1806691" cy="631113"/>
      </dsp:txXfrm>
    </dsp:sp>
    <dsp:sp modelId="{4B33BE36-240C-45F1-92BC-33DD63BD7106}">
      <dsp:nvSpPr>
        <dsp:cNvPr id="0" name=""/>
        <dsp:cNvSpPr/>
      </dsp:nvSpPr>
      <dsp:spPr>
        <a:xfrm>
          <a:off x="9752707" y="0"/>
          <a:ext cx="2437804" cy="631113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tx1">
                  <a:lumMod val="95000"/>
                  <a:lumOff val="5000"/>
                </a:schemeClr>
              </a:solidFill>
              <a:latin typeface="Gill Sans Nova Light" panose="020B0302020104020203" pitchFamily="34" charset="0"/>
            </a:rPr>
            <a:t>Analysis</a:t>
          </a:r>
        </a:p>
      </dsp:txBody>
      <dsp:txXfrm>
        <a:off x="10068264" y="0"/>
        <a:ext cx="1806691" cy="63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D0778-2F28-4D3B-8954-E2CF246619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A1CB8-8AA3-498E-89D4-73B2B9BFE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5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FD6E0-278C-4864-A677-6D30811B761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67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183" indent="0" algn="ctr">
              <a:buNone/>
              <a:defRPr sz="2000"/>
            </a:lvl2pPr>
            <a:lvl3pPr marL="912473" indent="0" algn="ctr">
              <a:buNone/>
              <a:defRPr sz="1900"/>
            </a:lvl3pPr>
            <a:lvl4pPr marL="1368710" indent="0" algn="ctr">
              <a:buNone/>
              <a:defRPr sz="1600"/>
            </a:lvl4pPr>
            <a:lvl5pPr marL="1824946" indent="0" algn="ctr">
              <a:buNone/>
              <a:defRPr sz="1600"/>
            </a:lvl5pPr>
            <a:lvl6pPr marL="2281238" indent="0" algn="ctr">
              <a:buNone/>
              <a:defRPr sz="1600"/>
            </a:lvl6pPr>
            <a:lvl7pPr marL="2737418" indent="0" algn="ctr">
              <a:buNone/>
              <a:defRPr sz="1600"/>
            </a:lvl7pPr>
            <a:lvl8pPr marL="3193600" indent="0" algn="ctr">
              <a:buNone/>
              <a:defRPr sz="1600"/>
            </a:lvl8pPr>
            <a:lvl9pPr marL="3649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36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687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2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3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9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7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4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83" indent="0">
              <a:buNone/>
              <a:defRPr sz="2000" b="1"/>
            </a:lvl2pPr>
            <a:lvl3pPr marL="912473" indent="0">
              <a:buNone/>
              <a:defRPr sz="1900" b="1"/>
            </a:lvl3pPr>
            <a:lvl4pPr marL="1368710" indent="0">
              <a:buNone/>
              <a:defRPr sz="1600" b="1"/>
            </a:lvl4pPr>
            <a:lvl5pPr marL="1824946" indent="0">
              <a:buNone/>
              <a:defRPr sz="1600" b="1"/>
            </a:lvl5pPr>
            <a:lvl6pPr marL="2281238" indent="0">
              <a:buNone/>
              <a:defRPr sz="1600" b="1"/>
            </a:lvl6pPr>
            <a:lvl7pPr marL="2737418" indent="0">
              <a:buNone/>
              <a:defRPr sz="1600" b="1"/>
            </a:lvl7pPr>
            <a:lvl8pPr marL="3193600" indent="0">
              <a:buNone/>
              <a:defRPr sz="1600" b="1"/>
            </a:lvl8pPr>
            <a:lvl9pPr marL="3649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83" indent="0">
              <a:buNone/>
              <a:defRPr sz="2000" b="1"/>
            </a:lvl2pPr>
            <a:lvl3pPr marL="912473" indent="0">
              <a:buNone/>
              <a:defRPr sz="1900" b="1"/>
            </a:lvl3pPr>
            <a:lvl4pPr marL="1368710" indent="0">
              <a:buNone/>
              <a:defRPr sz="1600" b="1"/>
            </a:lvl4pPr>
            <a:lvl5pPr marL="1824946" indent="0">
              <a:buNone/>
              <a:defRPr sz="1600" b="1"/>
            </a:lvl5pPr>
            <a:lvl6pPr marL="2281238" indent="0">
              <a:buNone/>
              <a:defRPr sz="1600" b="1"/>
            </a:lvl6pPr>
            <a:lvl7pPr marL="2737418" indent="0">
              <a:buNone/>
              <a:defRPr sz="1600" b="1"/>
            </a:lvl7pPr>
            <a:lvl8pPr marL="3193600" indent="0">
              <a:buNone/>
              <a:defRPr sz="1600" b="1"/>
            </a:lvl8pPr>
            <a:lvl9pPr marL="3649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0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6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2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83" indent="0">
              <a:buNone/>
              <a:defRPr sz="1500"/>
            </a:lvl2pPr>
            <a:lvl3pPr marL="912473" indent="0">
              <a:buNone/>
              <a:defRPr sz="1200"/>
            </a:lvl3pPr>
            <a:lvl4pPr marL="1368710" indent="0">
              <a:buNone/>
              <a:defRPr sz="1100"/>
            </a:lvl4pPr>
            <a:lvl5pPr marL="1824946" indent="0">
              <a:buNone/>
              <a:defRPr sz="1100"/>
            </a:lvl5pPr>
            <a:lvl6pPr marL="2281238" indent="0">
              <a:buNone/>
              <a:defRPr sz="1100"/>
            </a:lvl6pPr>
            <a:lvl7pPr marL="2737418" indent="0">
              <a:buNone/>
              <a:defRPr sz="1100"/>
            </a:lvl7pPr>
            <a:lvl8pPr marL="3193600" indent="0">
              <a:buNone/>
              <a:defRPr sz="1100"/>
            </a:lvl8pPr>
            <a:lvl9pPr marL="3649783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67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6183" indent="0">
              <a:buNone/>
              <a:defRPr sz="2800"/>
            </a:lvl2pPr>
            <a:lvl3pPr marL="912473" indent="0">
              <a:buNone/>
              <a:defRPr sz="2400"/>
            </a:lvl3pPr>
            <a:lvl4pPr marL="1368710" indent="0">
              <a:buNone/>
              <a:defRPr sz="2000"/>
            </a:lvl4pPr>
            <a:lvl5pPr marL="1824946" indent="0">
              <a:buNone/>
              <a:defRPr sz="2000"/>
            </a:lvl5pPr>
            <a:lvl6pPr marL="2281238" indent="0">
              <a:buNone/>
              <a:defRPr sz="2000"/>
            </a:lvl6pPr>
            <a:lvl7pPr marL="2737418" indent="0">
              <a:buNone/>
              <a:defRPr sz="2000"/>
            </a:lvl7pPr>
            <a:lvl8pPr marL="3193600" indent="0">
              <a:buNone/>
              <a:defRPr sz="2000"/>
            </a:lvl8pPr>
            <a:lvl9pPr marL="3649783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83" indent="0">
              <a:buNone/>
              <a:defRPr sz="1500"/>
            </a:lvl2pPr>
            <a:lvl3pPr marL="912473" indent="0">
              <a:buNone/>
              <a:defRPr sz="1200"/>
            </a:lvl3pPr>
            <a:lvl4pPr marL="1368710" indent="0">
              <a:buNone/>
              <a:defRPr sz="1100"/>
            </a:lvl4pPr>
            <a:lvl5pPr marL="1824946" indent="0">
              <a:buNone/>
              <a:defRPr sz="1100"/>
            </a:lvl5pPr>
            <a:lvl6pPr marL="2281238" indent="0">
              <a:buNone/>
              <a:defRPr sz="1100"/>
            </a:lvl6pPr>
            <a:lvl7pPr marL="2737418" indent="0">
              <a:buNone/>
              <a:defRPr sz="1100"/>
            </a:lvl7pPr>
            <a:lvl8pPr marL="3193600" indent="0">
              <a:buNone/>
              <a:defRPr sz="1100"/>
            </a:lvl8pPr>
            <a:lvl9pPr marL="3649783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95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272" tIns="45718" rIns="91272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272" tIns="45718" rIns="91272" bIns="45718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272" tIns="45718" rIns="91272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11CA-DBE5-424A-9F76-676D28C77BA0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272" tIns="45718" rIns="91272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272" tIns="45718" rIns="91272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7DC1-3760-4D85-8BF5-46D91080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5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4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46" indent="-228146" algn="l" defTabSz="91247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438" indent="-228146" algn="l" defTabSz="912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618" indent="-228146" algn="l" defTabSz="912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6800" indent="-228146" algn="l" defTabSz="912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983" indent="-228146" algn="l" defTabSz="912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09273" indent="-228146" algn="l" defTabSz="912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511" indent="-228146" algn="l" defTabSz="912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1746" indent="-228146" algn="l" defTabSz="912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038" indent="-228146" algn="l" defTabSz="912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4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83" algn="l" defTabSz="9124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73" algn="l" defTabSz="9124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710" algn="l" defTabSz="9124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946" algn="l" defTabSz="9124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238" algn="l" defTabSz="9124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418" algn="l" defTabSz="9124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600" algn="l" defTabSz="9124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783" algn="l" defTabSz="9124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897"/>
            <a:ext cx="12192000" cy="1508103"/>
          </a:xfrm>
          <a:prstGeom prst="rect">
            <a:avLst/>
          </a:prstGeom>
          <a:noFill/>
        </p:spPr>
        <p:txBody>
          <a:bodyPr wrap="square" lIns="91272" tIns="45719" rIns="91272" bIns="45719" rtlCol="0" anchor="t">
            <a:spAutoFit/>
          </a:bodyPr>
          <a:lstStyle/>
          <a:p>
            <a:pPr algn="ctr" defTabSz="912473">
              <a:defRPr/>
            </a:pPr>
            <a:r>
              <a:rPr lang="en-GB" sz="2000" dirty="0">
                <a:solidFill>
                  <a:prstClr val="white">
                    <a:lumMod val="95000"/>
                  </a:prstClr>
                </a:solidFill>
                <a:latin typeface="Gill Sans Nova Light"/>
                <a:cs typeface="Arial"/>
              </a:rPr>
              <a:t>AB / Optimisation</a:t>
            </a:r>
            <a:endParaRPr kumimoji="0" lang="en-GB" sz="2000" b="0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Gill Sans Nova Light"/>
              <a:ea typeface="+mn-ea"/>
              <a:cs typeface="Arial"/>
            </a:endParaRPr>
          </a:p>
          <a:p>
            <a:pPr marL="0" marR="0" lvl="0" indent="0" algn="ctr" defTabSz="9124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Nova Light" panose="020B0302020104020203" pitchFamily="34" charset="0"/>
              <a:ea typeface="+mn-ea"/>
              <a:cs typeface="Arial" panose="020B0604020202020204" pitchFamily="34" charset="0"/>
            </a:endParaRPr>
          </a:p>
          <a:p>
            <a:pPr algn="ctr" defTabSz="912473">
              <a:defRPr/>
            </a:pPr>
            <a:r>
              <a:rPr lang="en-GB" sz="2800" dirty="0">
                <a:solidFill>
                  <a:prstClr val="white"/>
                </a:solidFill>
                <a:latin typeface="Gill Sans Nova Light"/>
                <a:cs typeface="Arial"/>
              </a:rPr>
              <a:t>PLP tidy up - Mobile grid - Bigger imagery</a:t>
            </a:r>
          </a:p>
          <a:p>
            <a:pPr algn="ctr" defTabSz="912473"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Nova Light"/>
              <a:ea typeface="+mn-ea"/>
              <a:cs typeface="Arial"/>
            </a:endParaRPr>
          </a:p>
          <a:p>
            <a:pPr marL="0" marR="0" lvl="0" indent="0" algn="ctr" defTabSz="9124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Nova Light"/>
                <a:ea typeface="+mn-ea"/>
                <a:cs typeface="Arial"/>
              </a:rPr>
              <a:t>Go live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 Light"/>
                <a:ea typeface="+mn-ea"/>
                <a:cs typeface="Arial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Gill Sans Nova Light"/>
                <a:cs typeface="Arial"/>
              </a:rPr>
              <a:t>8/10/24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uLnTx/>
              <a:uFillTx/>
              <a:latin typeface="Gill Sans Nova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5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7D30EA-05B1-4B36-BDAA-4CA1CE7C38B7}"/>
              </a:ext>
            </a:extLst>
          </p:cNvPr>
          <p:cNvSpPr/>
          <p:nvPr/>
        </p:nvSpPr>
        <p:spPr>
          <a:xfrm>
            <a:off x="8365402" y="0"/>
            <a:ext cx="382659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53A50-CC1E-4D80-8C8F-A4D4377EA784}"/>
              </a:ext>
            </a:extLst>
          </p:cNvPr>
          <p:cNvSpPr txBox="1"/>
          <p:nvPr/>
        </p:nvSpPr>
        <p:spPr>
          <a:xfrm>
            <a:off x="9535690" y="1067805"/>
            <a:ext cx="134869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Current PLP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C32D39-783E-0F41-86EA-3E91BD565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6482"/>
              </p:ext>
            </p:extLst>
          </p:nvPr>
        </p:nvGraphicFramePr>
        <p:xfrm>
          <a:off x="-15783" y="-7204"/>
          <a:ext cx="12192001" cy="63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31F1CDC-7276-03C1-A36A-7894A2D5683F}"/>
              </a:ext>
            </a:extLst>
          </p:cNvPr>
          <p:cNvSpPr/>
          <p:nvPr/>
        </p:nvSpPr>
        <p:spPr>
          <a:xfrm>
            <a:off x="-15783" y="630327"/>
            <a:ext cx="12192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EE6FD4-B258-4509-3696-238AA8FC5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92313"/>
              </p:ext>
            </p:extLst>
          </p:nvPr>
        </p:nvGraphicFramePr>
        <p:xfrm>
          <a:off x="333251" y="3449925"/>
          <a:ext cx="760338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466">
                  <a:extLst>
                    <a:ext uri="{9D8B030D-6E8A-4147-A177-3AD203B41FA5}">
                      <a16:colId xmlns:a16="http://schemas.microsoft.com/office/drawing/2014/main" val="275607141"/>
                    </a:ext>
                  </a:extLst>
                </a:gridCol>
                <a:gridCol w="6391919">
                  <a:extLst>
                    <a:ext uri="{9D8B030D-6E8A-4147-A177-3AD203B41FA5}">
                      <a16:colId xmlns:a16="http://schemas.microsoft.com/office/drawing/2014/main" val="1690197276"/>
                    </a:ext>
                  </a:extLst>
                </a:gridCol>
              </a:tblGrid>
              <a:tr h="6208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Goal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1) Make product images visually </a:t>
                      </a:r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stand out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more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2) Understand the </a:t>
                      </a:r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impact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 of doing so i.e. increase click-through and conversion – as these changes will be rolled out/re-tested across Desktop &amp; App upon test completion.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664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338DF9-8DF5-4E84-90A6-A6B4B6AF8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93102"/>
              </p:ext>
            </p:extLst>
          </p:nvPr>
        </p:nvGraphicFramePr>
        <p:xfrm>
          <a:off x="333249" y="1352829"/>
          <a:ext cx="760338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221">
                  <a:extLst>
                    <a:ext uri="{9D8B030D-6E8A-4147-A177-3AD203B41FA5}">
                      <a16:colId xmlns:a16="http://schemas.microsoft.com/office/drawing/2014/main" val="275607141"/>
                    </a:ext>
                  </a:extLst>
                </a:gridCol>
                <a:gridCol w="6374166">
                  <a:extLst>
                    <a:ext uri="{9D8B030D-6E8A-4147-A177-3AD203B41FA5}">
                      <a16:colId xmlns:a16="http://schemas.microsoft.com/office/drawing/2014/main" val="1690197276"/>
                    </a:ext>
                  </a:extLst>
                </a:gridCol>
              </a:tblGrid>
              <a:tr h="6153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Gill Sans Nova Light"/>
                        </a:rPr>
                        <a:t>Context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The business has the desire to 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visually tidy up 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the PLP (especially Mobile). A series of AB tests will focus on testing 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reduced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 versions 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with/without certain features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This is test #1 – focusing on making 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product imagery bigger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Nova Ligh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6641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8BC6862-E0E7-5A38-7869-5D4263028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19959"/>
              </p:ext>
            </p:extLst>
          </p:nvPr>
        </p:nvGraphicFramePr>
        <p:xfrm>
          <a:off x="333249" y="2561453"/>
          <a:ext cx="7603387" cy="620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221">
                  <a:extLst>
                    <a:ext uri="{9D8B030D-6E8A-4147-A177-3AD203B41FA5}">
                      <a16:colId xmlns:a16="http://schemas.microsoft.com/office/drawing/2014/main" val="275607141"/>
                    </a:ext>
                  </a:extLst>
                </a:gridCol>
                <a:gridCol w="6374166">
                  <a:extLst>
                    <a:ext uri="{9D8B030D-6E8A-4147-A177-3AD203B41FA5}">
                      <a16:colId xmlns:a16="http://schemas.microsoft.com/office/drawing/2014/main" val="1690197276"/>
                    </a:ext>
                  </a:extLst>
                </a:gridCol>
              </a:tblGrid>
              <a:tr h="6208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Gill Sans Nova Light"/>
                        </a:rPr>
                        <a:t>Execution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Reduce padding in/around the product card to increase the product image size by </a:t>
                      </a:r>
                      <a:r>
                        <a:rPr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+9%</a:t>
                      </a:r>
                      <a:r>
                        <a:rPr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Nova Light"/>
                          <a:ea typeface="+mn-ea"/>
                          <a:cs typeface="+mn-cs"/>
                        </a:rPr>
                        <a:t> (and therefore putting more focus on the imagery)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Nova Ligh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6641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1918D90-0578-69E8-C400-88880BDDC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" b="6100"/>
          <a:stretch/>
        </p:blipFill>
        <p:spPr bwMode="auto">
          <a:xfrm>
            <a:off x="8953844" y="1516638"/>
            <a:ext cx="2512381" cy="48114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4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FDEC05-5430-8C9E-0B4B-8622A4448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622552"/>
              </p:ext>
            </p:extLst>
          </p:nvPr>
        </p:nvGraphicFramePr>
        <p:xfrm>
          <a:off x="-15783" y="-7204"/>
          <a:ext cx="12192001" cy="63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3B8978C-3ED7-686B-1FA6-5CF1C7C20B0E}"/>
              </a:ext>
            </a:extLst>
          </p:cNvPr>
          <p:cNvSpPr/>
          <p:nvPr/>
        </p:nvSpPr>
        <p:spPr>
          <a:xfrm>
            <a:off x="-15783" y="630327"/>
            <a:ext cx="12192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6C8062-EA39-D485-F8FE-E456108DF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97544"/>
              </p:ext>
            </p:extLst>
          </p:nvPr>
        </p:nvGraphicFramePr>
        <p:xfrm>
          <a:off x="545754" y="1389538"/>
          <a:ext cx="7310984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72">
                  <a:extLst>
                    <a:ext uri="{9D8B030D-6E8A-4147-A177-3AD203B41FA5}">
                      <a16:colId xmlns:a16="http://schemas.microsoft.com/office/drawing/2014/main" val="275607141"/>
                    </a:ext>
                  </a:extLst>
                </a:gridCol>
                <a:gridCol w="6071812">
                  <a:extLst>
                    <a:ext uri="{9D8B030D-6E8A-4147-A177-3AD203B41FA5}">
                      <a16:colId xmlns:a16="http://schemas.microsoft.com/office/drawing/2014/main" val="1690197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1" i="1">
                          <a:solidFill>
                            <a:srgbClr val="0070C0"/>
                          </a:solidFill>
                          <a:latin typeface="Gill Sans Nova Light" panose="020B0302020104020203" pitchFamily="34" charset="0"/>
                        </a:rPr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we make product imagery bigger via reduced padding in/around the product card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6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i="1">
                          <a:solidFill>
                            <a:srgbClr val="0070C0"/>
                          </a:solidFill>
                          <a:latin typeface="Gill Sans Nova Light" panose="020B0302020104020203" pitchFamily="34" charset="0"/>
                        </a:rPr>
                        <a:t>THEN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this will drive Conversion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6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i="1">
                          <a:solidFill>
                            <a:srgbClr val="0070C0"/>
                          </a:solidFill>
                          <a:latin typeface="Gill Sans Nova Light" panose="020B0302020104020203" pitchFamily="34" charset="0"/>
                        </a:rPr>
                        <a:t>BECAUSE</a:t>
                      </a:r>
                      <a:endParaRPr lang="en-US" sz="1600" b="1" i="1" err="1">
                        <a:solidFill>
                          <a:srgbClr val="0070C0"/>
                        </a:solidFill>
                        <a:latin typeface="Gill Sans Nova Light" panose="020B03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Symbol" panose="05050102010706020507" pitchFamily="18" charset="2"/>
                        <a:buNone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customers will have greater attention towards the imagery whilst also gaining better product perception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408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9F086D-3BAD-569C-FDA3-5D618BD2E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24032"/>
              </p:ext>
            </p:extLst>
          </p:nvPr>
        </p:nvGraphicFramePr>
        <p:xfrm>
          <a:off x="536875" y="3261323"/>
          <a:ext cx="7310983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55842">
                  <a:extLst>
                    <a:ext uri="{9D8B030D-6E8A-4147-A177-3AD203B41FA5}">
                      <a16:colId xmlns:a16="http://schemas.microsoft.com/office/drawing/2014/main" val="275607141"/>
                    </a:ext>
                  </a:extLst>
                </a:gridCol>
                <a:gridCol w="4755141">
                  <a:extLst>
                    <a:ext uri="{9D8B030D-6E8A-4147-A177-3AD203B41FA5}">
                      <a16:colId xmlns:a16="http://schemas.microsoft.com/office/drawing/2014/main" val="1690197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>
                          <a:latin typeface="Gill Sans Nova Light"/>
                        </a:rPr>
                        <a:t>Primary KPI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Gill Sans Nova Light"/>
                        </a:rPr>
                        <a:t>Click through from PLP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6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Gill Sans Nova Light"/>
                        </a:rPr>
                        <a:t>Secondary KPI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Gill Sans Nova Light"/>
                        </a:rPr>
                        <a:t>Conversion</a:t>
                      </a:r>
                      <a:endParaRPr lang="en-GB" sz="1400" b="0" dirty="0">
                        <a:latin typeface="Gill Sans Nova Light" panose="020B03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6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Gill Sans Nova Light"/>
                        </a:rPr>
                        <a:t>Expected running length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Gill Sans Nova Light"/>
                        </a:rPr>
                        <a:t>2-3 weeks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0408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3929E91-5DC6-869B-E186-CCAA17895EAC}"/>
              </a:ext>
            </a:extLst>
          </p:cNvPr>
          <p:cNvSpPr txBox="1"/>
          <p:nvPr/>
        </p:nvSpPr>
        <p:spPr>
          <a:xfrm>
            <a:off x="451485" y="1074439"/>
            <a:ext cx="844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latin typeface="Gill Sans Nova Light" panose="020B0302020104020203" pitchFamily="34" charset="0"/>
              </a:rPr>
              <a:t>Hypothesis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7D8F8-B2D7-05C8-0BEA-EFFAC3907752}"/>
              </a:ext>
            </a:extLst>
          </p:cNvPr>
          <p:cNvSpPr txBox="1"/>
          <p:nvPr/>
        </p:nvSpPr>
        <p:spPr>
          <a:xfrm>
            <a:off x="442607" y="2984324"/>
            <a:ext cx="1000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latin typeface="Gill Sans Nova Light" panose="020B0302020104020203" pitchFamily="34" charset="0"/>
              </a:rPr>
              <a:t>Measurement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185DF6-5C6C-4DD0-0B3C-A4935206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19"/>
              </p:ext>
            </p:extLst>
          </p:nvPr>
        </p:nvGraphicFramePr>
        <p:xfrm>
          <a:off x="536874" y="5023962"/>
          <a:ext cx="7319862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67114">
                  <a:extLst>
                    <a:ext uri="{9D8B030D-6E8A-4147-A177-3AD203B41FA5}">
                      <a16:colId xmlns:a16="http://schemas.microsoft.com/office/drawing/2014/main" val="275607141"/>
                    </a:ext>
                  </a:extLst>
                </a:gridCol>
                <a:gridCol w="903814">
                  <a:extLst>
                    <a:ext uri="{9D8B030D-6E8A-4147-A177-3AD203B41FA5}">
                      <a16:colId xmlns:a16="http://schemas.microsoft.com/office/drawing/2014/main" val="1690197276"/>
                    </a:ext>
                  </a:extLst>
                </a:gridCol>
                <a:gridCol w="892792">
                  <a:extLst>
                    <a:ext uri="{9D8B030D-6E8A-4147-A177-3AD203B41FA5}">
                      <a16:colId xmlns:a16="http://schemas.microsoft.com/office/drawing/2014/main" val="2765808816"/>
                    </a:ext>
                  </a:extLst>
                </a:gridCol>
                <a:gridCol w="1102212">
                  <a:extLst>
                    <a:ext uri="{9D8B030D-6E8A-4147-A177-3AD203B41FA5}">
                      <a16:colId xmlns:a16="http://schemas.microsoft.com/office/drawing/2014/main" val="2911953123"/>
                    </a:ext>
                  </a:extLst>
                </a:gridCol>
                <a:gridCol w="1763540">
                  <a:extLst>
                    <a:ext uri="{9D8B030D-6E8A-4147-A177-3AD203B41FA5}">
                      <a16:colId xmlns:a16="http://schemas.microsoft.com/office/drawing/2014/main" val="344582987"/>
                    </a:ext>
                  </a:extLst>
                </a:gridCol>
                <a:gridCol w="1190390">
                  <a:extLst>
                    <a:ext uri="{9D8B030D-6E8A-4147-A177-3AD203B41FA5}">
                      <a16:colId xmlns:a16="http://schemas.microsoft.com/office/drawing/2014/main" val="198551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>
                          <a:latin typeface="Gill Sans Nova Light"/>
                        </a:rPr>
                        <a:t>Master lever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latin typeface="Gill Sans Nova Light"/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Gill Sans Nova Light"/>
                        </a:rPr>
                        <a:t>Trust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Gill Sans Nova Light"/>
                        </a:rPr>
                        <a:t>Usability </a:t>
                      </a:r>
                      <a:endParaRPr lang="en-GB" sz="1400" b="0" dirty="0">
                        <a:latin typeface="Gill Sans Nova Light" panose="020B03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latin typeface="Gill Sans Nova Light"/>
                        </a:rPr>
                        <a:t>Comprehension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latin typeface="Gill Sans Nova Light"/>
                        </a:rPr>
                        <a:t>Motivation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6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Gill Sans Nova Light"/>
                        </a:rPr>
                        <a:t>Lever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24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Gill Sans Nova Light" panose="020B0302020104020203" pitchFamily="34" charset="0"/>
                        </a:rPr>
                        <a:t>Attention. Ways to actively engage users with a particular element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800">
                        <a:latin typeface="Gill Sans Nova Light" panose="020B03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800">
                        <a:latin typeface="Gill Sans Nova Light" panose="020B03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800">
                        <a:latin typeface="Gill Sans Nova Light" panose="020B03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800">
                        <a:latin typeface="Gill Sans Nova Light" panose="020B03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625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363A04-C4CD-FA81-C39B-4E083330FEC2}"/>
              </a:ext>
            </a:extLst>
          </p:cNvPr>
          <p:cNvSpPr txBox="1"/>
          <p:nvPr/>
        </p:nvSpPr>
        <p:spPr>
          <a:xfrm>
            <a:off x="442607" y="4746963"/>
            <a:ext cx="21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latin typeface="Gill Sans Nova Light" panose="020B0302020104020203" pitchFamily="34" charset="0"/>
              </a:rPr>
              <a:t>Lever framework (see appendix)</a:t>
            </a:r>
          </a:p>
        </p:txBody>
      </p:sp>
    </p:spTree>
    <p:extLst>
      <p:ext uri="{BB962C8B-B14F-4D97-AF65-F5344CB8AC3E}">
        <p14:creationId xmlns:p14="http://schemas.microsoft.com/office/powerpoint/2010/main" val="324360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B90E95-486A-8C2C-E166-AC95F45F5FAE}"/>
              </a:ext>
            </a:extLst>
          </p:cNvPr>
          <p:cNvSpPr/>
          <p:nvPr/>
        </p:nvSpPr>
        <p:spPr>
          <a:xfrm>
            <a:off x="-1" y="676046"/>
            <a:ext cx="12176217" cy="6181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E9517C-DECE-BA74-279A-CA16AFA2ECF7}"/>
              </a:ext>
            </a:extLst>
          </p:cNvPr>
          <p:cNvSpPr/>
          <p:nvPr/>
        </p:nvSpPr>
        <p:spPr>
          <a:xfrm>
            <a:off x="2854708" y="973695"/>
            <a:ext cx="27186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 panose="020B0302020104020203" pitchFamily="34" charset="0"/>
                <a:ea typeface="+mn-ea"/>
                <a:cs typeface="+mn-cs"/>
              </a:rPr>
              <a:t>Control (A)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9BC9EA-FA92-6886-68D4-81159EDDE0F3}"/>
              </a:ext>
            </a:extLst>
          </p:cNvPr>
          <p:cNvSpPr/>
          <p:nvPr/>
        </p:nvSpPr>
        <p:spPr>
          <a:xfrm>
            <a:off x="5912262" y="973693"/>
            <a:ext cx="2718677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 panose="020B0302020104020203" pitchFamily="34" charset="0"/>
                <a:ea typeface="+mn-ea"/>
                <a:cs typeface="+mn-cs"/>
              </a:rPr>
              <a:t>Variant B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440F691-6793-F367-456D-A43685AC1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456630"/>
              </p:ext>
            </p:extLst>
          </p:nvPr>
        </p:nvGraphicFramePr>
        <p:xfrm>
          <a:off x="-15783" y="-7204"/>
          <a:ext cx="12192001" cy="63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E979077-671E-D28C-A37E-64CFA38B436A}"/>
              </a:ext>
            </a:extLst>
          </p:cNvPr>
          <p:cNvSpPr/>
          <p:nvPr/>
        </p:nvSpPr>
        <p:spPr>
          <a:xfrm>
            <a:off x="-15783" y="630327"/>
            <a:ext cx="12192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A99BB-6CE5-B71D-A40E-56ED3D174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" b="6100"/>
          <a:stretch/>
        </p:blipFill>
        <p:spPr bwMode="auto">
          <a:xfrm>
            <a:off x="2854708" y="1327189"/>
            <a:ext cx="2718677" cy="52065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3CA4F8B-70C0-1020-9B05-8501986DB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" b="5921"/>
          <a:stretch/>
        </p:blipFill>
        <p:spPr bwMode="auto">
          <a:xfrm>
            <a:off x="5912262" y="1327189"/>
            <a:ext cx="2718677" cy="52200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3BF4F-96A4-D8EE-4DF7-40389CAB7090}"/>
              </a:ext>
            </a:extLst>
          </p:cNvPr>
          <p:cNvSpPr txBox="1"/>
          <p:nvPr/>
        </p:nvSpPr>
        <p:spPr>
          <a:xfrm>
            <a:off x="8748665" y="2794180"/>
            <a:ext cx="27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Padding greatly reduced around the imagery &amp; in-between the imagery</a:t>
            </a:r>
          </a:p>
        </p:txBody>
      </p:sp>
    </p:spTree>
    <p:extLst>
      <p:ext uri="{BB962C8B-B14F-4D97-AF65-F5344CB8AC3E}">
        <p14:creationId xmlns:p14="http://schemas.microsoft.com/office/powerpoint/2010/main" val="165774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5844CB-3EC8-1F49-D5FB-3D18B8C95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03468"/>
              </p:ext>
            </p:extLst>
          </p:nvPr>
        </p:nvGraphicFramePr>
        <p:xfrm>
          <a:off x="610169" y="1386130"/>
          <a:ext cx="3429171" cy="1818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0544">
                  <a:extLst>
                    <a:ext uri="{9D8B030D-6E8A-4147-A177-3AD203B41FA5}">
                      <a16:colId xmlns:a16="http://schemas.microsoft.com/office/drawing/2014/main" val="275607141"/>
                    </a:ext>
                  </a:extLst>
                </a:gridCol>
                <a:gridCol w="1748627">
                  <a:extLst>
                    <a:ext uri="{9D8B030D-6E8A-4147-A177-3AD203B41FA5}">
                      <a16:colId xmlns:a16="http://schemas.microsoft.com/office/drawing/2014/main" val="1690197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>
                          <a:latin typeface="Gill Sans Nova Light"/>
                        </a:rPr>
                        <a:t>Site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latin typeface="Gill Sans Nova Light"/>
                        </a:rPr>
                        <a:t>UK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6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Gill Sans Nova Light"/>
                        </a:rPr>
                        <a:t>Pages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dirty="0">
                          <a:latin typeface="Gill Sans Nova Light"/>
                        </a:rPr>
                        <a:t>PLP and SRP only</a:t>
                      </a:r>
                      <a:endParaRPr lang="en-GB" sz="1400" b="0" dirty="0">
                        <a:latin typeface="Gill Sans Nova Light" panose="020B03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6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Gill Sans Nova Light"/>
                        </a:rPr>
                        <a:t>Exclusions</a:t>
                      </a:r>
                      <a:endParaRPr lang="en-US" sz="1600" err="1">
                        <a:latin typeface="Gill Sans Nov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Gill Sans Nova Light"/>
                        </a:rPr>
                        <a:t>n/a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Gill Sans Nova Light" panose="020B03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4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Gill Sans Nova Light"/>
                        </a:rPr>
                        <a:t>Device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Gill Sans Nova Light"/>
                        </a:rPr>
                        <a:t>Mobile only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040801"/>
                  </a:ext>
                </a:extLst>
              </a:tr>
              <a:tr h="1659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>
                          <a:latin typeface="Gill Sans Nova Light"/>
                        </a:rPr>
                        <a:t>Audience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dirty="0">
                          <a:latin typeface="Gill Sans Nova Light"/>
                        </a:rPr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89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810AC7-F836-7D5B-9466-AA96DFBB5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68271"/>
              </p:ext>
            </p:extLst>
          </p:nvPr>
        </p:nvGraphicFramePr>
        <p:xfrm>
          <a:off x="610168" y="3829395"/>
          <a:ext cx="34114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972">
                  <a:extLst>
                    <a:ext uri="{9D8B030D-6E8A-4147-A177-3AD203B41FA5}">
                      <a16:colId xmlns:a16="http://schemas.microsoft.com/office/drawing/2014/main" val="275607141"/>
                    </a:ext>
                  </a:extLst>
                </a:gridCol>
                <a:gridCol w="1721444">
                  <a:extLst>
                    <a:ext uri="{9D8B030D-6E8A-4147-A177-3AD203B41FA5}">
                      <a16:colId xmlns:a16="http://schemas.microsoft.com/office/drawing/2014/main" val="1690197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Test type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6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Gill Sans Nova Light" panose="020B0302020104020203" pitchFamily="34" charset="0"/>
                        </a:rPr>
                        <a:t>Traffic allocation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6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Gill Sans Nova Light" panose="020B0302020104020203" pitchFamily="34" charset="0"/>
                        </a:rPr>
                        <a:t>Traffic distribution</a:t>
                      </a:r>
                      <a:endParaRPr lang="en-US" sz="1600" err="1">
                        <a:latin typeface="Gill Sans Nova Light" panose="020B03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solidFill>
                            <a:schemeClr val="tx1"/>
                          </a:solidFill>
                          <a:latin typeface="Gill Sans Nova Light" panose="020B0302020104020203" pitchFamily="34" charset="0"/>
                        </a:rPr>
                        <a:t>50/50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40882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FECCA0-2BE7-4F77-284A-81996149F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506076"/>
              </p:ext>
            </p:extLst>
          </p:nvPr>
        </p:nvGraphicFramePr>
        <p:xfrm>
          <a:off x="-15783" y="-7204"/>
          <a:ext cx="12192001" cy="63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A5626C-8877-5CF4-8B4F-B3C0F6BF1BA1}"/>
              </a:ext>
            </a:extLst>
          </p:cNvPr>
          <p:cNvSpPr/>
          <p:nvPr/>
        </p:nvSpPr>
        <p:spPr>
          <a:xfrm>
            <a:off x="-15783" y="630327"/>
            <a:ext cx="12192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73B65-62D4-86B4-CC54-9CD1516FDAD5}"/>
              </a:ext>
            </a:extLst>
          </p:cNvPr>
          <p:cNvSpPr txBox="1"/>
          <p:nvPr/>
        </p:nvSpPr>
        <p:spPr>
          <a:xfrm>
            <a:off x="526899" y="1121626"/>
            <a:ext cx="796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latin typeface="Gill Sans Nova Light" panose="020B0302020104020203" pitchFamily="34" charset="0"/>
              </a:rPr>
              <a:t>Placement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CD5C7-3696-F640-2A2F-EC09A672E591}"/>
              </a:ext>
            </a:extLst>
          </p:cNvPr>
          <p:cNvSpPr txBox="1"/>
          <p:nvPr/>
        </p:nvSpPr>
        <p:spPr>
          <a:xfrm>
            <a:off x="526899" y="355239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latin typeface="Gill Sans Nova Light" panose="020B0302020104020203" pitchFamily="34" charset="0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13307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FECCA0-2BE7-4F77-284A-81996149F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952653"/>
              </p:ext>
            </p:extLst>
          </p:nvPr>
        </p:nvGraphicFramePr>
        <p:xfrm>
          <a:off x="-15783" y="-7204"/>
          <a:ext cx="12192001" cy="63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A5626C-8877-5CF4-8B4F-B3C0F6BF1BA1}"/>
              </a:ext>
            </a:extLst>
          </p:cNvPr>
          <p:cNvSpPr/>
          <p:nvPr/>
        </p:nvSpPr>
        <p:spPr>
          <a:xfrm>
            <a:off x="-15783" y="630327"/>
            <a:ext cx="12192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73B65-62D4-86B4-CC54-9CD1516FDAD5}"/>
              </a:ext>
            </a:extLst>
          </p:cNvPr>
          <p:cNvSpPr txBox="1"/>
          <p:nvPr/>
        </p:nvSpPr>
        <p:spPr>
          <a:xfrm>
            <a:off x="664610" y="1442951"/>
            <a:ext cx="94410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1600" b="1">
                <a:latin typeface="Gill Sans Nova Light"/>
              </a:rPr>
              <a:t>To follow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514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FECCA0-2BE7-4F77-284A-81996149F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577305"/>
              </p:ext>
            </p:extLst>
          </p:nvPr>
        </p:nvGraphicFramePr>
        <p:xfrm>
          <a:off x="-15783" y="-7204"/>
          <a:ext cx="12192001" cy="63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A5626C-8877-5CF4-8B4F-B3C0F6BF1BA1}"/>
              </a:ext>
            </a:extLst>
          </p:cNvPr>
          <p:cNvSpPr/>
          <p:nvPr/>
        </p:nvSpPr>
        <p:spPr>
          <a:xfrm>
            <a:off x="-15783" y="630327"/>
            <a:ext cx="12192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89FFB-AB7F-6F75-514B-CFAF21241764}"/>
              </a:ext>
            </a:extLst>
          </p:cNvPr>
          <p:cNvSpPr txBox="1"/>
          <p:nvPr/>
        </p:nvSpPr>
        <p:spPr>
          <a:xfrm>
            <a:off x="664610" y="1442951"/>
            <a:ext cx="94410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1600" b="1">
                <a:latin typeface="Gill Sans Nova Light"/>
              </a:rPr>
              <a:t>To follow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898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4B450A-6BC2-1660-6221-D96FB5BB22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695"/>
          <a:stretch/>
        </p:blipFill>
        <p:spPr bwMode="auto">
          <a:xfrm>
            <a:off x="248574" y="390154"/>
            <a:ext cx="11390051" cy="640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504211-AE19-0D7B-63B3-550D96B3C468}"/>
              </a:ext>
            </a:extLst>
          </p:cNvPr>
          <p:cNvSpPr txBox="1"/>
          <p:nvPr/>
        </p:nvSpPr>
        <p:spPr>
          <a:xfrm>
            <a:off x="182294" y="62146"/>
            <a:ext cx="2423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latin typeface="Gill Sans Nova Light" panose="020B0302020104020203" pitchFamily="34" charset="0"/>
              </a:rPr>
              <a:t>Appendix: Lever framework</a:t>
            </a:r>
          </a:p>
        </p:txBody>
      </p:sp>
    </p:spTree>
    <p:extLst>
      <p:ext uri="{BB962C8B-B14F-4D97-AF65-F5344CB8AC3E}">
        <p14:creationId xmlns:p14="http://schemas.microsoft.com/office/powerpoint/2010/main" val="292305891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E9A4C7E150914E9E200A0663F6E412" ma:contentTypeVersion="19" ma:contentTypeDescription="Create a new document." ma:contentTypeScope="" ma:versionID="4aab38ef876545a195a10c2029da32f3">
  <xsd:schema xmlns:xsd="http://www.w3.org/2001/XMLSchema" xmlns:xs="http://www.w3.org/2001/XMLSchema" xmlns:p="http://schemas.microsoft.com/office/2006/metadata/properties" xmlns:ns2="494f649b-1e1c-46b7-b2e7-7760018f0eac" xmlns:ns3="ad132e8f-2b8a-4d5f-9d82-167f85a50129" xmlns:ns4="ab357a0f-9391-4b6c-b5b9-d94a97f5169e" targetNamespace="http://schemas.microsoft.com/office/2006/metadata/properties" ma:root="true" ma:fieldsID="71c999da4751479152b19c90b64039e2" ns2:_="" ns3:_="" ns4:_="">
    <xsd:import namespace="494f649b-1e1c-46b7-b2e7-7760018f0eac"/>
    <xsd:import namespace="ad132e8f-2b8a-4d5f-9d82-167f85a50129"/>
    <xsd:import namespace="ab357a0f-9391-4b6c-b5b9-d94a97f51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DateandTime" minOccurs="0"/>
                <xsd:element ref="ns2:MediaServiceObjectDetectorVersions" minOccurs="0"/>
                <xsd:element ref="ns2:Comment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f649b-1e1c-46b7-b2e7-7760018f0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028827e-aa46-4eb1-8eb9-886ca9383c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DateandTime" ma:index="23" nillable="true" ma:displayName="Date and Time" ma:format="DateOnly" ma:internalName="DateandTime">
      <xsd:simpleType>
        <xsd:restriction base="dms:DateTim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Comments" ma:index="25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32e8f-2b8a-4d5f-9d82-167f85a501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57a0f-9391-4b6c-b5b9-d94a97f5169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58a1e1c-2ef8-4c27-81db-7c2f265eebbe}" ma:internalName="TaxCatchAll" ma:showField="CatchAllData" ma:web="ad132e8f-2b8a-4d5f-9d82-167f85a501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4f649b-1e1c-46b7-b2e7-7760018f0eac">
      <Terms xmlns="http://schemas.microsoft.com/office/infopath/2007/PartnerControls"/>
    </lcf76f155ced4ddcb4097134ff3c332f>
    <DateandTime xmlns="494f649b-1e1c-46b7-b2e7-7760018f0eac" xsi:nil="true"/>
    <Comments xmlns="494f649b-1e1c-46b7-b2e7-7760018f0eac" xsi:nil="true"/>
    <TaxCatchAll xmlns="ab357a0f-9391-4b6c-b5b9-d94a97f5169e" xsi:nil="true"/>
    <SharedWithUsers xmlns="ad132e8f-2b8a-4d5f-9d82-167f85a50129">
      <UserInfo>
        <DisplayName>Melanie Braxton</DisplayName>
        <AccountId>22</AccountId>
        <AccountType/>
      </UserInfo>
      <UserInfo>
        <DisplayName>Deoba Ojo</DisplayName>
        <AccountId>344</AccountId>
        <AccountType/>
      </UserInfo>
      <UserInfo>
        <DisplayName>Adiel Mughal</DisplayName>
        <AccountId>581</AccountId>
        <AccountType/>
      </UserInfo>
      <UserInfo>
        <DisplayName>Nicholas Bracey</DisplayName>
        <AccountId>1094</AccountId>
        <AccountType/>
      </UserInfo>
      <UserInfo>
        <DisplayName>Rose Dunlop</DisplayName>
        <AccountId>103</AccountId>
        <AccountType/>
      </UserInfo>
      <UserInfo>
        <DisplayName>Adam Brickett</DisplayName>
        <AccountId>485</AccountId>
        <AccountType/>
      </UserInfo>
      <UserInfo>
        <DisplayName>Simon Bagel</DisplayName>
        <AccountId>28</AccountId>
        <AccountType/>
      </UserInfo>
      <UserInfo>
        <DisplayName>Steve Bailey</DisplayName>
        <AccountId>89</AccountId>
        <AccountType/>
      </UserInfo>
      <UserInfo>
        <DisplayName>Anika Saxena</DisplayName>
        <AccountId>315</AccountId>
        <AccountType/>
      </UserInfo>
      <UserInfo>
        <DisplayName>Kate Parkinson</DisplayName>
        <AccountId>35</AccountId>
        <AccountType/>
      </UserInfo>
      <UserInfo>
        <DisplayName>Stuart Wilkinson</DisplayName>
        <AccountId>187</AccountId>
        <AccountType/>
      </UserInfo>
      <UserInfo>
        <DisplayName>Alex McCracken</DisplayName>
        <AccountId>23</AccountId>
        <AccountType/>
      </UserInfo>
      <UserInfo>
        <DisplayName>Kate Wise</DisplayName>
        <AccountId>422</AccountId>
        <AccountType/>
      </UserInfo>
      <UserInfo>
        <DisplayName>Hannah Jack</DisplayName>
        <AccountId>1330</AccountId>
        <AccountType/>
      </UserInfo>
      <UserInfo>
        <DisplayName>Lorna Graham</DisplayName>
        <AccountId>353</AccountId>
        <AccountType/>
      </UserInfo>
      <UserInfo>
        <DisplayName>Jean Gordon</DisplayName>
        <AccountId>1409</AccountId>
        <AccountType/>
      </UserInfo>
      <UserInfo>
        <DisplayName>Patricia Villarino</DisplayName>
        <AccountId>29</AccountId>
        <AccountType/>
      </UserInfo>
      <UserInfo>
        <DisplayName>Tom Lewis</DisplayName>
        <AccountId>19</AccountId>
        <AccountType/>
      </UserInfo>
      <UserInfo>
        <DisplayName>Rebecca Harrison</DisplayName>
        <AccountId>81</AccountId>
        <AccountType/>
      </UserInfo>
      <UserInfo>
        <DisplayName>Liam Neal</DisplayName>
        <AccountId>244</AccountId>
        <AccountType/>
      </UserInfo>
      <UserInfo>
        <DisplayName>David Rocamora Rubio</DisplayName>
        <AccountId>368</AccountId>
        <AccountType/>
      </UserInfo>
      <UserInfo>
        <DisplayName>Graham Morrell</DisplayName>
        <AccountId>48</AccountId>
        <AccountType/>
      </UserInfo>
      <UserInfo>
        <DisplayName>Nick Wilcox</DisplayName>
        <AccountId>79</AccountId>
        <AccountType/>
      </UserInfo>
      <UserInfo>
        <DisplayName>Miren Pau</DisplayName>
        <AccountId>7</AccountId>
        <AccountType/>
      </UserInfo>
      <UserInfo>
        <DisplayName>Nik Dyankov</DisplayName>
        <AccountId>185</AccountId>
        <AccountType/>
      </UserInfo>
      <UserInfo>
        <DisplayName>Mihai Calin</DisplayName>
        <AccountId>1428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2F79E93-333F-4D6D-829C-C848852466AE}">
  <ds:schemaRefs>
    <ds:schemaRef ds:uri="494f649b-1e1c-46b7-b2e7-7760018f0eac"/>
    <ds:schemaRef ds:uri="ab357a0f-9391-4b6c-b5b9-d94a97f5169e"/>
    <ds:schemaRef ds:uri="ad132e8f-2b8a-4d5f-9d82-167f85a501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A28DB4-AEAE-41F0-AD34-C698C903F0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40C786-1289-4C9F-8193-1669D28A6DBF}">
  <ds:schemaRefs>
    <ds:schemaRef ds:uri="494f649b-1e1c-46b7-b2e7-7760018f0eac"/>
    <ds:schemaRef ds:uri="http://purl.org/dc/terms/"/>
    <ds:schemaRef ds:uri="http://schemas.microsoft.com/office/2006/documentManagement/types"/>
    <ds:schemaRef ds:uri="http://schemas.microsoft.com/office/infopath/2007/PartnerControls"/>
    <ds:schemaRef ds:uri="ab357a0f-9391-4b6c-b5b9-d94a97f5169e"/>
    <ds:schemaRef ds:uri="ad132e8f-2b8a-4d5f-9d82-167f85a50129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313</Words>
  <Application>Microsoft Office PowerPoint</Application>
  <PresentationFormat>Widescreen</PresentationFormat>
  <Paragraphs>98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 Nova Light</vt:lpstr>
      <vt:lpstr>Symbol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Bagel</dc:creator>
  <cp:lastModifiedBy>Simon Bagel</cp:lastModifiedBy>
  <cp:revision>1</cp:revision>
  <dcterms:created xsi:type="dcterms:W3CDTF">2021-08-11T08:21:28Z</dcterms:created>
  <dcterms:modified xsi:type="dcterms:W3CDTF">2024-10-08T09:56:42Z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0x0101007AE9A4C7E150914E9E200A0663F6E412</vt:lpwstr>
  </property>
  <property fmtid="{D5CDD505-2E9C-101B-9397-08002B2CF9AE}" pid="3" name="MediaServiceImageTags">
    <vt:lpwstr/>
  </property>
</Properties>
</file>