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2476500" cy="4267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504">
          <p15:clr>
            <a:srgbClr val="A4A3A4"/>
          </p15:clr>
        </p15:guide>
        <p15:guide id="2" pos="9535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gyuuvxpfv8mqvKNCpEpY4oybTY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" d="100"/>
          <a:sy n="16" d="100"/>
        </p:scale>
        <p:origin x="3306" y="174"/>
      </p:cViewPr>
      <p:guideLst>
        <p:guide orient="horz" pos="13504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1073150" cy="21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403350" y="0"/>
            <a:ext cx="1073150" cy="21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28663" y="533400"/>
            <a:ext cx="1019175" cy="1439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47650" y="2054225"/>
            <a:ext cx="1981200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4052888"/>
            <a:ext cx="1073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403350" y="4052888"/>
            <a:ext cx="1073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533400"/>
            <a:ext cx="1019175" cy="1439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247650" y="2054225"/>
            <a:ext cx="1981200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1403350" y="4052888"/>
            <a:ext cx="1073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65"/>
              <a:buFont typeface="Calibri"/>
              <a:buNone/>
              <a:defRPr sz="1986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7946"/>
              <a:buNone/>
              <a:defRPr sz="7946"/>
            </a:lvl1pPr>
            <a:lvl2pPr lvl="1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None/>
              <a:defRPr sz="6622"/>
            </a:lvl2pPr>
            <a:lvl3pPr lvl="2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None/>
              <a:defRPr sz="5960"/>
            </a:lvl3pPr>
            <a:lvl4pPr lvl="3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/>
            </a:lvl4pPr>
            <a:lvl5pPr lvl="4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/>
            </a:lvl5pPr>
            <a:lvl6pPr lvl="5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/>
            </a:lvl6pPr>
            <a:lvl7pPr lvl="6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/>
            </a:lvl7pPr>
            <a:lvl8pPr lvl="7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/>
            </a:lvl8pPr>
            <a:lvl9pPr lvl="8" algn="ctr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1558310" y="11917631"/>
            <a:ext cx="27158594" cy="26112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6792642" y="17151963"/>
            <a:ext cx="36274211" cy="6528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-6452763" y="10813091"/>
            <a:ext cx="36274211" cy="1920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65"/>
              <a:buFont typeface="Calibri"/>
              <a:buNone/>
              <a:defRPr sz="1986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7946"/>
              <a:buNone/>
              <a:defRPr sz="7946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6622"/>
              <a:buNone/>
              <a:defRPr sz="6622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5960"/>
              <a:buNone/>
              <a:defRPr sz="596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5297"/>
              <a:buNone/>
              <a:defRPr sz="529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5297"/>
              <a:buNone/>
              <a:defRPr sz="529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5297"/>
              <a:buNone/>
              <a:defRPr sz="529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5297"/>
              <a:buNone/>
              <a:defRPr sz="529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5297"/>
              <a:buNone/>
              <a:defRPr sz="529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rgbClr val="888888"/>
              </a:buClr>
              <a:buSzPts val="5297"/>
              <a:buNone/>
              <a:defRPr sz="529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2081421" y="11394520"/>
            <a:ext cx="12866966" cy="2715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15326826" y="11394520"/>
            <a:ext cx="12866966" cy="2715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7946"/>
              <a:buNone/>
              <a:defRPr sz="7946" b="1"/>
            </a:lvl1pPr>
            <a:lvl2pPr marL="914400" lvl="1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None/>
              <a:defRPr sz="6622" b="1"/>
            </a:lvl2pPr>
            <a:lvl3pPr marL="1371600" lvl="2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None/>
              <a:defRPr sz="5960" b="1"/>
            </a:lvl3pPr>
            <a:lvl4pPr marL="1828800" lvl="3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 b="1"/>
            </a:lvl4pPr>
            <a:lvl5pPr marL="2286000" lvl="4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 b="1"/>
            </a:lvl5pPr>
            <a:lvl6pPr marL="2743200" lvl="5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 b="1"/>
            </a:lvl6pPr>
            <a:lvl7pPr marL="3200400" lvl="6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 b="1"/>
            </a:lvl7pPr>
            <a:lvl8pPr marL="3657600" lvl="7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 b="1"/>
            </a:lvl8pPr>
            <a:lvl9pPr marL="4114800" lvl="8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2085368" y="15635264"/>
            <a:ext cx="12807832" cy="2299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15326828" y="10492870"/>
            <a:ext cx="12870909" cy="5142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7946"/>
              <a:buNone/>
              <a:defRPr sz="7946" b="1"/>
            </a:lvl1pPr>
            <a:lvl2pPr marL="914400" lvl="1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None/>
              <a:defRPr sz="6622" b="1"/>
            </a:lvl2pPr>
            <a:lvl3pPr marL="1371600" lvl="2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None/>
              <a:defRPr sz="5960" b="1"/>
            </a:lvl3pPr>
            <a:lvl4pPr marL="1828800" lvl="3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 b="1"/>
            </a:lvl4pPr>
            <a:lvl5pPr marL="2286000" lvl="4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 b="1"/>
            </a:lvl5pPr>
            <a:lvl6pPr marL="2743200" lvl="5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 b="1"/>
            </a:lvl6pPr>
            <a:lvl7pPr marL="3200400" lvl="6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 b="1"/>
            </a:lvl7pPr>
            <a:lvl8pPr marL="3657600" lvl="7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 b="1"/>
            </a:lvl8pPr>
            <a:lvl9pPr marL="4114800" lvl="8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15326828" y="15635264"/>
            <a:ext cx="12870909" cy="2299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95"/>
              <a:buFont typeface="Calibri"/>
              <a:buNone/>
              <a:defRPr sz="1059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2870909" y="6162959"/>
            <a:ext cx="15326827" cy="3041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901382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10595"/>
              <a:buChar char="•"/>
              <a:defRPr sz="10595"/>
            </a:lvl1pPr>
            <a:lvl2pPr marL="914400" lvl="1" indent="-817308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9271"/>
              <a:buChar char="•"/>
              <a:defRPr sz="9271"/>
            </a:lvl2pPr>
            <a:lvl3pPr marL="1371600" lvl="2" indent="-733171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7946"/>
              <a:buChar char="•"/>
              <a:defRPr sz="7946"/>
            </a:lvl3pPr>
            <a:lvl4pPr marL="1828800" lvl="3" indent="-649097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Char char="•"/>
              <a:defRPr sz="6622"/>
            </a:lvl4pPr>
            <a:lvl5pPr marL="2286000" lvl="4" indent="-649097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Char char="•"/>
              <a:defRPr sz="6622"/>
            </a:lvl5pPr>
            <a:lvl6pPr marL="2743200" lvl="5" indent="-649097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Char char="•"/>
              <a:defRPr sz="6622"/>
            </a:lvl6pPr>
            <a:lvl7pPr marL="3200400" lvl="6" indent="-649097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Char char="•"/>
              <a:defRPr sz="6622"/>
            </a:lvl7pPr>
            <a:lvl8pPr marL="3657600" lvl="7" indent="-649097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Char char="•"/>
              <a:defRPr sz="6622"/>
            </a:lvl8pPr>
            <a:lvl9pPr marL="4114800" lvl="8" indent="-649096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Char char="•"/>
              <a:defRPr sz="6622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2085364" y="12841129"/>
            <a:ext cx="9764544" cy="23789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/>
            </a:lvl1pPr>
            <a:lvl2pPr marL="914400" lvl="1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4635"/>
              <a:buNone/>
              <a:defRPr sz="4635"/>
            </a:lvl2pPr>
            <a:lvl3pPr marL="1371600" lvl="2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973"/>
              <a:buNone/>
              <a:defRPr sz="3973"/>
            </a:lvl3pPr>
            <a:lvl4pPr marL="1828800" lvl="3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None/>
              <a:defRPr sz="3311"/>
            </a:lvl4pPr>
            <a:lvl5pPr marL="2286000" lvl="4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None/>
              <a:defRPr sz="3311"/>
            </a:lvl5pPr>
            <a:lvl6pPr marL="2743200" lvl="5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None/>
              <a:defRPr sz="3311"/>
            </a:lvl6pPr>
            <a:lvl7pPr marL="3200400" lvl="6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None/>
              <a:defRPr sz="3311"/>
            </a:lvl7pPr>
            <a:lvl8pPr marL="3657600" lvl="7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None/>
              <a:defRPr sz="3311"/>
            </a:lvl8pPr>
            <a:lvl9pPr marL="4114800" lvl="8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None/>
              <a:defRPr sz="3311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95"/>
              <a:buFont typeface="Calibri"/>
              <a:buNone/>
              <a:defRPr sz="1059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12870909" y="6162959"/>
            <a:ext cx="15326827" cy="3041841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2085364" y="12841129"/>
            <a:ext cx="9764544" cy="23789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5297"/>
              <a:buNone/>
              <a:defRPr sz="5297"/>
            </a:lvl1pPr>
            <a:lvl2pPr marL="914400" lvl="1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4635"/>
              <a:buNone/>
              <a:defRPr sz="4635"/>
            </a:lvl2pPr>
            <a:lvl3pPr marL="1371600" lvl="2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973"/>
              <a:buNone/>
              <a:defRPr sz="3973"/>
            </a:lvl3pPr>
            <a:lvl4pPr marL="1828800" lvl="3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None/>
              <a:defRPr sz="3311"/>
            </a:lvl4pPr>
            <a:lvl5pPr marL="2286000" lvl="4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None/>
              <a:defRPr sz="3311"/>
            </a:lvl5pPr>
            <a:lvl6pPr marL="2743200" lvl="5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None/>
              <a:defRPr sz="3311"/>
            </a:lvl6pPr>
            <a:lvl7pPr marL="3200400" lvl="6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None/>
              <a:defRPr sz="3311"/>
            </a:lvl7pPr>
            <a:lvl8pPr marL="3657600" lvl="7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None/>
              <a:defRPr sz="3311"/>
            </a:lvl8pPr>
            <a:lvl9pPr marL="4114800" lvl="8" indent="-228600" algn="l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3311"/>
              <a:buNone/>
              <a:defRPr sz="3311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68"/>
              <a:buFont typeface="Calibri"/>
              <a:buNone/>
              <a:defRPr sz="145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817308" algn="l" rtl="0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chemeClr val="dk1"/>
              </a:buClr>
              <a:buSzPts val="9271"/>
              <a:buFont typeface="Arial"/>
              <a:buChar char="•"/>
              <a:defRPr sz="92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33171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7946"/>
              <a:buFont typeface="Arial"/>
              <a:buChar char="•"/>
              <a:defRPr sz="79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49097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6622"/>
              <a:buFont typeface="Arial"/>
              <a:buChar char="•"/>
              <a:defRPr sz="66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07060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07059" algn="l" rtl="0">
              <a:lnSpc>
                <a:spcPct val="90000"/>
              </a:lnSpc>
              <a:spcBef>
                <a:spcPts val="1655"/>
              </a:spcBef>
              <a:spcAft>
                <a:spcPts val="0"/>
              </a:spcAft>
              <a:buClr>
                <a:schemeClr val="dk1"/>
              </a:buClr>
              <a:buSzPts val="5960"/>
              <a:buFont typeface="Arial"/>
              <a:buChar char="•"/>
              <a:defRPr sz="5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97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45523" y="1960195"/>
            <a:ext cx="3431534" cy="23505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1"/>
          <p:cNvGrpSpPr/>
          <p:nvPr/>
        </p:nvGrpSpPr>
        <p:grpSpPr>
          <a:xfrm>
            <a:off x="3368103" y="1779954"/>
            <a:ext cx="23537420" cy="2465231"/>
            <a:chOff x="7952824" y="2855516"/>
            <a:chExt cx="23537420" cy="3417697"/>
          </a:xfrm>
        </p:grpSpPr>
        <p:sp>
          <p:nvSpPr>
            <p:cNvPr id="91" name="Google Shape;91;p1"/>
            <p:cNvSpPr txBox="1"/>
            <p:nvPr/>
          </p:nvSpPr>
          <p:spPr>
            <a:xfrm>
              <a:off x="7952824" y="2855516"/>
              <a:ext cx="23537420" cy="16640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7200" b="1" i="0" u="none" strike="noStrike" cap="none">
                  <a:solidFill>
                    <a:srgbClr val="002F65"/>
                  </a:solidFill>
                  <a:latin typeface="DFKai-SB"/>
                  <a:ea typeface="DFKai-SB"/>
                  <a:cs typeface="DFKai-SB"/>
                  <a:sym typeface="DFKai-SB"/>
                </a:rPr>
                <a:t>組別題目</a:t>
              </a: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14588253" y="5121152"/>
              <a:ext cx="10266562" cy="11520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800" b="1" i="0" u="none" strike="noStrike" cap="none">
                  <a:solidFill>
                    <a:srgbClr val="009944"/>
                  </a:solidFill>
                  <a:latin typeface="DFKai-SB"/>
                  <a:ea typeface="DFKai-SB"/>
                  <a:cs typeface="DFKai-SB"/>
                  <a:sym typeface="DFKai-SB"/>
                </a:rPr>
                <a:t>組員名字</a:t>
              </a:r>
              <a:endParaRPr sz="4800" b="1" i="0" u="none" strike="noStrike" cap="none">
                <a:solidFill>
                  <a:srgbClr val="009944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8103" y="1875494"/>
            <a:ext cx="2520000" cy="25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"/>
          <p:cNvCxnSpPr/>
          <p:nvPr/>
        </p:nvCxnSpPr>
        <p:spPr>
          <a:xfrm>
            <a:off x="580195" y="5145256"/>
            <a:ext cx="29113236" cy="0"/>
          </a:xfrm>
          <a:prstGeom prst="straightConnector1">
            <a:avLst/>
          </a:prstGeom>
          <a:noFill/>
          <a:ln w="7620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5" name="Google Shape;95;p1"/>
          <p:cNvSpPr txBox="1"/>
          <p:nvPr/>
        </p:nvSpPr>
        <p:spPr>
          <a:xfrm>
            <a:off x="1" y="5251423"/>
            <a:ext cx="3027442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 b="1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摘要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580194" y="261258"/>
            <a:ext cx="29113235" cy="1015664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zh-TW" sz="4400" dirty="0">
                <a:solidFill>
                  <a:schemeClr val="dk1"/>
                </a:solidFill>
              </a:rPr>
              <a:t>1</a:t>
            </a:r>
            <a:r>
              <a:rPr lang="en-US" altLang="zh-TW" sz="4400" dirty="0">
                <a:solidFill>
                  <a:schemeClr val="dk1"/>
                </a:solidFill>
              </a:rPr>
              <a:t>1</a:t>
            </a:r>
            <a:r>
              <a:rPr lang="zh-TW" sz="4400" dirty="0">
                <a:solidFill>
                  <a:schemeClr val="dk1"/>
                </a:solidFill>
              </a:rPr>
              <a:t>-2</a:t>
            </a:r>
            <a:r>
              <a:rPr lang="zh-TW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sz="4400" dirty="0">
                <a:solidFill>
                  <a:schemeClr val="dk1"/>
                </a:solidFill>
              </a:rPr>
              <a:t>資料探勘</a:t>
            </a:r>
            <a:r>
              <a:rPr lang="zh-TW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期末報告  第一組</a:t>
            </a:r>
            <a:endParaRPr sz="4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自訂</PresentationFormat>
  <Paragraphs>5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DFKai-SB</vt:lpstr>
      <vt:lpstr>Arial</vt:lpstr>
      <vt:lpstr>Calibri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昀紜 李</cp:lastModifiedBy>
  <cp:revision>1</cp:revision>
  <dcterms:created xsi:type="dcterms:W3CDTF">2021-03-22T05:57:56Z</dcterms:created>
  <dcterms:modified xsi:type="dcterms:W3CDTF">2023-04-27T05:57:19Z</dcterms:modified>
</cp:coreProperties>
</file>