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8994953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子类：机器人（</a:t>
            </a:r>
            <a:r>
              <a:rPr lang="zh-CN" altLang="en-US" sz="2400" b="1" i="1" dirty="0"/>
              <a:t>强迫 </a:t>
            </a:r>
            <a:r>
              <a:rPr lang="zh-CN" altLang="en-US" sz="2400" b="1" dirty="0"/>
              <a:t>吃喝拉撒）</a:t>
            </a:r>
            <a:endParaRPr lang="en-CA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C0710-10CD-E9C0-C26B-824041F6B80F}"/>
              </a:ext>
            </a:extLst>
          </p:cNvPr>
          <p:cNvSpPr/>
          <p:nvPr/>
        </p:nvSpPr>
        <p:spPr>
          <a:xfrm>
            <a:off x="957430" y="4279301"/>
            <a:ext cx="101434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the difference between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High-level </a:t>
            </a:r>
            <a:r>
              <a:rPr lang="zh-CN" altLang="en-US" sz="2000" b="1" dirty="0"/>
              <a:t>的实体不应该依赖于</a:t>
            </a:r>
            <a:r>
              <a:rPr lang="en-US" sz="2000" b="1" dirty="0"/>
              <a:t>low-level </a:t>
            </a:r>
            <a:r>
              <a:rPr lang="zh-CN" altLang="en-US" sz="2000" b="1" dirty="0"/>
              <a:t>的实体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7FA-53C6-3BA9-85BC-CCA6EFB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will see 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741-111E-BCA0-502E-6A29A15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725169"/>
          </a:xfrm>
        </p:spPr>
        <p:txBody>
          <a:bodyPr/>
          <a:lstStyle/>
          <a:p>
            <a:r>
              <a:rPr lang="en-CA" dirty="0"/>
              <a:t>S.O.L.I.D rules</a:t>
            </a:r>
          </a:p>
          <a:p>
            <a:r>
              <a:rPr lang="en-CA" dirty="0"/>
              <a:t>Design Pattern Overview</a:t>
            </a:r>
          </a:p>
          <a:p>
            <a:r>
              <a:rPr lang="en-CA" dirty="0"/>
              <a:t>Factory Design Pattern</a:t>
            </a:r>
          </a:p>
          <a:p>
            <a:r>
              <a:rPr lang="en-CA" dirty="0"/>
              <a:t>Design a Kindle Reader</a:t>
            </a:r>
          </a:p>
          <a:p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4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A35C-E9D0-E6F8-EB0E-7D82C671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24" y="-10234"/>
            <a:ext cx="6390476" cy="61142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1549101" y="3216536"/>
            <a:ext cx="103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Question: </a:t>
            </a:r>
          </a:p>
          <a:p>
            <a:r>
              <a:rPr lang="en-CA" dirty="0"/>
              <a:t>Please design a kindle that can open </a:t>
            </a:r>
            <a:r>
              <a:rPr lang="en-CA" dirty="0">
                <a:solidFill>
                  <a:schemeClr val="accent2"/>
                </a:solidFill>
              </a:rPr>
              <a:t>3</a:t>
            </a:r>
            <a:r>
              <a:rPr lang="en-CA" dirty="0"/>
              <a:t> different types of documents, including: </a:t>
            </a:r>
            <a:r>
              <a:rPr lang="en-CA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5D5B701-47F0-3E54-0245-1D3149D6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2" y="0"/>
            <a:ext cx="116124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A9B02-279A-DA2E-EDD4-2F769981F100}"/>
              </a:ext>
            </a:extLst>
          </p:cNvPr>
          <p:cNvSpPr/>
          <p:nvPr/>
        </p:nvSpPr>
        <p:spPr>
          <a:xfrm>
            <a:off x="4464424" y="3213847"/>
            <a:ext cx="49216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7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设计模式的六大原则</a:t>
            </a:r>
            <a:r>
              <a:rPr lang="en-CA" altLang="zh-CN" dirty="0"/>
              <a:t>- 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1243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What you will see … …</vt:lpstr>
      <vt:lpstr>设计模式的六大原则- S.O.L.I.D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Kevin Zhu</cp:lastModifiedBy>
  <cp:revision>12</cp:revision>
  <dcterms:created xsi:type="dcterms:W3CDTF">2022-06-02T13:27:38Z</dcterms:created>
  <dcterms:modified xsi:type="dcterms:W3CDTF">2022-06-02T19:00:41Z</dcterms:modified>
</cp:coreProperties>
</file>