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9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8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6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0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73AA-6450-42D7-AACF-E9397799D7E1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24CE-3E2E-430B-951D-F4B5E4C59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43234" y="3192377"/>
            <a:ext cx="609601" cy="59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54828" y="1819121"/>
            <a:ext cx="609601" cy="59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254828" y="3173069"/>
            <a:ext cx="609601" cy="59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49903" y="3192377"/>
            <a:ext cx="609601" cy="59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455047" y="3426386"/>
            <a:ext cx="601580" cy="59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8" idx="2"/>
            <a:endCxn id="6" idx="6"/>
          </p:cNvCxnSpPr>
          <p:nvPr/>
        </p:nvCxnSpPr>
        <p:spPr>
          <a:xfrm flipH="1" flipV="1">
            <a:off x="5864429" y="3469849"/>
            <a:ext cx="1590618" cy="25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4"/>
            <a:endCxn id="6" idx="0"/>
          </p:cNvCxnSpPr>
          <p:nvPr/>
        </p:nvCxnSpPr>
        <p:spPr>
          <a:xfrm>
            <a:off x="5559629" y="2412680"/>
            <a:ext cx="0" cy="76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6"/>
            <a:endCxn id="6" idx="2"/>
          </p:cNvCxnSpPr>
          <p:nvPr/>
        </p:nvCxnSpPr>
        <p:spPr>
          <a:xfrm flipV="1">
            <a:off x="4952835" y="3469849"/>
            <a:ext cx="301993" cy="1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259723" y="5453800"/>
            <a:ext cx="609601" cy="59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22" idx="0"/>
            <a:endCxn id="6" idx="4"/>
          </p:cNvCxnSpPr>
          <p:nvPr/>
        </p:nvCxnSpPr>
        <p:spPr>
          <a:xfrm flipH="1" flipV="1">
            <a:off x="5559629" y="3766628"/>
            <a:ext cx="4895" cy="168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6"/>
          </p:cNvCxnSpPr>
          <p:nvPr/>
        </p:nvCxnSpPr>
        <p:spPr>
          <a:xfrm flipH="1">
            <a:off x="3059504" y="3489157"/>
            <a:ext cx="128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5"/>
            <a:endCxn id="22" idx="2"/>
          </p:cNvCxnSpPr>
          <p:nvPr/>
        </p:nvCxnSpPr>
        <p:spPr>
          <a:xfrm>
            <a:off x="2970230" y="3699011"/>
            <a:ext cx="2289493" cy="205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353387" y="4087774"/>
            <a:ext cx="609601" cy="593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7" name="직선 연결선 36"/>
          <p:cNvCxnSpPr>
            <a:stCxn id="4" idx="4"/>
            <a:endCxn id="36" idx="0"/>
          </p:cNvCxnSpPr>
          <p:nvPr/>
        </p:nvCxnSpPr>
        <p:spPr>
          <a:xfrm>
            <a:off x="4648035" y="3785936"/>
            <a:ext cx="10153" cy="30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4"/>
            <a:endCxn id="22" idx="1"/>
          </p:cNvCxnSpPr>
          <p:nvPr/>
        </p:nvCxnSpPr>
        <p:spPr>
          <a:xfrm>
            <a:off x="4658188" y="4681333"/>
            <a:ext cx="690809" cy="85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2" idx="6"/>
            <a:endCxn id="8" idx="3"/>
          </p:cNvCxnSpPr>
          <p:nvPr/>
        </p:nvCxnSpPr>
        <p:spPr>
          <a:xfrm flipV="1">
            <a:off x="5869324" y="3933020"/>
            <a:ext cx="1673822" cy="18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" idx="5"/>
            <a:endCxn id="8" idx="1"/>
          </p:cNvCxnSpPr>
          <p:nvPr/>
        </p:nvCxnSpPr>
        <p:spPr>
          <a:xfrm>
            <a:off x="5775155" y="2325755"/>
            <a:ext cx="1767991" cy="118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" idx="2"/>
            <a:endCxn id="7" idx="0"/>
          </p:cNvCxnSpPr>
          <p:nvPr/>
        </p:nvCxnSpPr>
        <p:spPr>
          <a:xfrm flipH="1">
            <a:off x="2754704" y="2115901"/>
            <a:ext cx="2500124" cy="107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6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메타플밍5기</dc:creator>
  <cp:lastModifiedBy>메타플밍5기</cp:lastModifiedBy>
  <cp:revision>2</cp:revision>
  <dcterms:created xsi:type="dcterms:W3CDTF">2024-01-23T04:47:01Z</dcterms:created>
  <dcterms:modified xsi:type="dcterms:W3CDTF">2024-01-23T04:48:46Z</dcterms:modified>
</cp:coreProperties>
</file>