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B9AB0-BB19-4B3B-BC93-DE7CD9158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482F40-3883-4200-A39D-ABA133D37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46927F-4150-496E-9B8C-90BBFE5D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747815-99FC-43A7-832B-A9CC07A6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848B33-FD3A-4632-B14E-2312FB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78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A142F-484C-4F39-BACA-A5973EB7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08610D-A62F-499F-965E-8CBA19CBA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ACB4E4-C1F7-49CB-85C2-2968D439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94104D-BC28-4586-A873-F3D715FC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270180-732B-4943-9E60-FA0EA4EF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06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7EB6400-4F95-40C0-B86B-DDCAA9BF1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1CAC97-3575-41FE-B19A-807B5B443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6D3F1E-B43A-47A2-A0B1-754FB0C8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7E4A3F-942E-4B42-A51A-C142FA08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96799A-C23D-4DDE-B628-1B7C679F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06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3A02B-ABF5-48A2-A35C-4BA71F82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252693"/>
            <a:ext cx="4019266" cy="572437"/>
          </a:xfrm>
        </p:spPr>
        <p:txBody>
          <a:bodyPr>
            <a:normAutofit/>
          </a:bodyPr>
          <a:lstStyle>
            <a:lvl1pPr algn="ctr"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BF542D-EA82-4F54-8F75-62717943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263"/>
            <a:ext cx="10515600" cy="5644700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914400" indent="0" algn="ctr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371600" indent="0" algn="ctr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828800" indent="0" algn="ctr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2A0B13-0EB6-4F46-9C54-353F292D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F9F866-1C95-4CFA-93EF-4896735E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BDF025-D1F6-49B9-9E9C-62055E98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28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A25D4-3A3E-4AAD-8BDB-B7C6E340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03C901-F9CE-43B9-BAC5-41429B416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76D083-F4CD-4E3C-A306-6B74FEB4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674C8A-C0C8-4514-A056-781FA3C2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B14C44-0FD9-414C-9269-46858D8C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651AC-EC91-4B94-A389-31009ACD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4D6FCC-85AF-4AD5-84A8-605589517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2C94E3-E0EC-4D3C-B3C4-B268C6EDD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1D0714-4E69-42F1-A591-B44E14A9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1CE73D-BE61-427D-B12F-783D3541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1DA049-9267-4E9C-9F77-CEA0135D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06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80CD1-847E-48D3-9812-A220B0C6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8ED5A9-BFDA-4821-8C08-1A666EE4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2A1EAB-6E09-47D5-A769-89745A2A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E5A8912-7EB6-4A06-9505-7B6BE1EF1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616375-4265-4CF0-B05D-20F42F342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F6BA354-3932-4627-A30C-7920475C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89E363-6B25-4AB7-93C6-CC26073E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AEF65B-BB7A-4B7A-9A4A-C32F0FE1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45247-4FA1-408C-AF8C-05215464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E0349A-74D7-4B71-AC1A-19E2A3B2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790745-729C-4179-8E00-01D8C4D1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17426D-4618-4C8B-B5C4-B07CFDF6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08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2427E3-3494-4564-A6E6-1501A42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EB834D-BD16-4272-8D03-6C065352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D0D2D5-EF01-415B-A5FB-D4798919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70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50A6F-AE08-4A70-B332-8B35D063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35AB1-C8D4-4FC9-9384-CF314196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FB8B44-49FA-4205-A22B-43ACCD03D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9C9EE0-6DEF-4FA2-8630-946B5B17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6FE7BE-7398-4D8C-A8DF-2F017892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EBE87B-85E7-440E-8C33-197E4CF6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39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45792-BBA1-4D3A-801C-7DABEC97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111E6F-FCBE-4B10-92E5-E75F0961B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690ADB-BC58-4380-9C9B-3C748F77B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CFE429-5A7E-4C50-BA55-5507CCFC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041CF8-CCF9-44C3-8FD3-AA7E18CD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981BFA-3559-483C-8BF4-24B03D41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5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ground Images - Free Download on Freepik">
            <a:extLst>
              <a:ext uri="{FF2B5EF4-FFF2-40B4-BE49-F238E27FC236}">
                <a16:creationId xmlns:a16="http://schemas.microsoft.com/office/drawing/2014/main" id="{B47886B7-6DAF-442C-BFE4-3D2879C952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DD73A5-C571-4AAD-8499-D45ABC73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F5D940-C3C7-469F-BF15-2DDA86B9A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79486B-D44A-4E1B-BB51-4D8882CB6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ED03D3-47C1-4766-8213-03EBDAA1A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C27230-7F60-42E6-B265-8D6B3265D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2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5" baseType="lpstr">
      <vt:lpstr>微軟正黑體</vt:lpstr>
      <vt:lpstr>Arial</vt:lpstr>
      <vt:lpstr>Calibri</vt:lpstr>
      <vt:lpstr>Calibri Light</vt:lpstr>
      <vt:lpstr>Office 佈景主題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雅筑 陳</dc:creator>
  <cp:lastModifiedBy>雅筑 陳</cp:lastModifiedBy>
  <cp:revision>2</cp:revision>
  <dcterms:created xsi:type="dcterms:W3CDTF">2023-01-22T19:17:32Z</dcterms:created>
  <dcterms:modified xsi:type="dcterms:W3CDTF">2023-01-22T19:20:54Z</dcterms:modified>
</cp:coreProperties>
</file>