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64"/>
  </p:normalViewPr>
  <p:slideViewPr>
    <p:cSldViewPr snapToGrid="0" snapToObjects="1" showGuides="1">
      <p:cViewPr varScale="1">
        <p:scale>
          <a:sx n="81" d="100"/>
          <a:sy n="81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02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2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53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4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33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00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55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07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6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598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8C79C5D-2A6F-F04D-97DA-BEF2467B64E4}" type="datetimeFigureOut">
              <a:rPr lang="en-US" smtClean="0"/>
              <a:pPr/>
              <a:t>3/20/17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07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39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LZW Compression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8681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Shaun </a:t>
            </a:r>
            <a:r>
              <a:rPr lang="en-US" dirty="0" err="1" smtClean="0"/>
              <a:t>Holtzman</a:t>
            </a:r>
            <a:r>
              <a:rPr lang="en-US" dirty="0" smtClean="0"/>
              <a:t> – SHH117@pitt.edu</a:t>
            </a:r>
          </a:p>
          <a:p>
            <a:r>
              <a:rPr lang="en-US" dirty="0" smtClean="0"/>
              <a:t>Travis Wise – TWW12@pitt.edu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9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2344"/>
          </a:xfrm>
        </p:spPr>
        <p:txBody>
          <a:bodyPr/>
          <a:lstStyle/>
          <a:p>
            <a:r>
              <a:rPr lang="en-US" dirty="0" smtClean="0"/>
              <a:t>Schedule &amp; Future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hardware/software interface</a:t>
            </a:r>
          </a:p>
          <a:p>
            <a:pPr lvl="1"/>
            <a:r>
              <a:rPr lang="en-US" dirty="0" smtClean="0"/>
              <a:t>Original data to be sent to h/w by the s/w for compression</a:t>
            </a:r>
          </a:p>
          <a:p>
            <a:pPr lvl="1"/>
            <a:r>
              <a:rPr lang="en-US" dirty="0" smtClean="0"/>
              <a:t>Compressed data to be sent to s/w by h/w for decompression</a:t>
            </a:r>
          </a:p>
          <a:p>
            <a:r>
              <a:rPr lang="en-US" dirty="0" smtClean="0"/>
              <a:t>Develop multi-block dictionary search</a:t>
            </a:r>
          </a:p>
          <a:p>
            <a:pPr lvl="1"/>
            <a:r>
              <a:rPr lang="en-US" dirty="0" smtClean="0"/>
              <a:t>Optimization for faster compression speed in h/w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2344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Wrote single-block dictionary &amp; </a:t>
            </a:r>
            <a:r>
              <a:rPr lang="en-US" dirty="0" err="1" smtClean="0"/>
              <a:t>testbench</a:t>
            </a:r>
            <a:endParaRPr lang="en-US" dirty="0" smtClean="0"/>
          </a:p>
          <a:p>
            <a:r>
              <a:rPr lang="en-US" dirty="0" smtClean="0"/>
              <a:t>Wrote main controller for LZW compression</a:t>
            </a:r>
          </a:p>
          <a:p>
            <a:r>
              <a:rPr lang="en-US" dirty="0" smtClean="0"/>
              <a:t>Completed decompression software</a:t>
            </a:r>
          </a:p>
          <a:p>
            <a:pPr lvl="1"/>
            <a:r>
              <a:rPr lang="en-US" dirty="0" smtClean="0"/>
              <a:t>Reading compressed data from a BRAM in hardware</a:t>
            </a:r>
          </a:p>
          <a:p>
            <a:pPr lvl="1"/>
            <a:r>
              <a:rPr lang="en-US" dirty="0" smtClean="0"/>
              <a:t>BRAM accessible in software using AXI-Stream</a:t>
            </a:r>
          </a:p>
        </p:txBody>
      </p:sp>
    </p:spTree>
    <p:extLst>
      <p:ext uri="{BB962C8B-B14F-4D97-AF65-F5344CB8AC3E}">
        <p14:creationId xmlns:p14="http://schemas.microsoft.com/office/powerpoint/2010/main" val="30192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2344"/>
          </a:xfrm>
        </p:spPr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4335517"/>
            <a:ext cx="10018713" cy="145568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Searches through a 20x4096 BRAM for a specific entry</a:t>
            </a:r>
          </a:p>
          <a:p>
            <a:r>
              <a:rPr lang="en-US" dirty="0" smtClean="0"/>
              <a:t>Returns the address, or prefix, of that entry</a:t>
            </a:r>
          </a:p>
          <a:p>
            <a:r>
              <a:rPr lang="en-US" dirty="0" err="1" smtClean="0"/>
              <a:t>Testbench</a:t>
            </a:r>
            <a:r>
              <a:rPr lang="en-US" dirty="0" smtClean="0"/>
              <a:t> searches for all the initial entries, and creates new entries in the dictionary successfully</a:t>
            </a:r>
            <a:endParaRPr lang="en-US" dirty="0"/>
          </a:p>
        </p:txBody>
      </p:sp>
      <p:pic>
        <p:nvPicPr>
          <p:cNvPr id="1026" name="Picture 2" descr="https://lh4.googleusercontent.com/RIz2SjVseFWg0T-VwIzMAf5mza_nfxsULCvCoFSTfuSI3QlMQRJsy1zZPoqjs_HJmdlVoGHiV8TTMnR8Eys7hFDgUP9PNj-WPSkbf3Z66AZ-knx0hbCrkdBz42YgYZKZHwlZMQfvW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40" y="2325550"/>
            <a:ext cx="6703685" cy="175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6lD9Zw69H3yhxpOTj3PoxP26jI2DVw6Lg67UFLZFAf1NM0j8DxvqgxxTO1yY_dGgJvH1MMrDxyITYAI9jJ0zoe-ujAzshy4Wp8ZUXSD0OFJ8FkC1TfGHzxkNMCZP-6aQMemv_KNBG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25" y="2020751"/>
            <a:ext cx="4030670" cy="322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44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2344"/>
          </a:xfrm>
        </p:spPr>
        <p:txBody>
          <a:bodyPr/>
          <a:lstStyle/>
          <a:p>
            <a:r>
              <a:rPr lang="en-US" dirty="0" smtClean="0"/>
              <a:t>Dictionary </a:t>
            </a:r>
            <a:r>
              <a:rPr lang="en-US" dirty="0" err="1" smtClean="0"/>
              <a:t>Testbench</a:t>
            </a:r>
            <a:r>
              <a:rPr lang="en-US" dirty="0" smtClean="0"/>
              <a:t> results</a:t>
            </a:r>
            <a:endParaRPr lang="en-US" dirty="0"/>
          </a:p>
        </p:txBody>
      </p:sp>
      <p:pic>
        <p:nvPicPr>
          <p:cNvPr id="2050" name="Picture 2" descr="https://lh5.googleusercontent.com/4noWI4RQjnJpysyzdwZurce2bP1D9dqI1SGgpeP04Pq-1sTjjHEcP6N64ZF2y8YBhRjGZ1OBHNXuiCfuMYzpBm4fwaVhSJycTF8PVv7PxgqRKTb-2bT7l5RITG5zwIfXun7u1KAtD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42" y="2017986"/>
            <a:ext cx="4556234" cy="391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1yN1V3d6eAC0--38TVPjVddpXguej06q97XpsdgcSGhypfu0IN9nd-T1i3gT4IVeyqNPJvFlQki52OhypjhO9r61Ex2B7EtTrLc79UxFjTpejGF6H93HC7uiHExSHdsLyAhU0kqZ9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904" y="2749686"/>
            <a:ext cx="6048704" cy="244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3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2344"/>
          </a:xfrm>
        </p:spPr>
        <p:txBody>
          <a:bodyPr/>
          <a:lstStyle/>
          <a:p>
            <a:r>
              <a:rPr lang="en-US" dirty="0" err="1" smtClean="0"/>
              <a:t>Lzw</a:t>
            </a:r>
            <a:r>
              <a:rPr lang="en-US" dirty="0" smtClean="0"/>
              <a:t> main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4335517"/>
            <a:ext cx="10018713" cy="145568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Controller orchestrates the dictionary and parses the input data</a:t>
            </a:r>
          </a:p>
          <a:p>
            <a:r>
              <a:rPr lang="en-US" dirty="0" smtClean="0"/>
              <a:t>Outputs the compressed data</a:t>
            </a:r>
          </a:p>
          <a:p>
            <a:r>
              <a:rPr lang="en-US" dirty="0" err="1" smtClean="0"/>
              <a:t>Testbench</a:t>
            </a:r>
            <a:r>
              <a:rPr lang="en-US" dirty="0" smtClean="0"/>
              <a:t> tests the overall design with a sample string and the result matches the software version</a:t>
            </a:r>
            <a:endParaRPr lang="en-US" dirty="0"/>
          </a:p>
        </p:txBody>
      </p:sp>
      <p:pic>
        <p:nvPicPr>
          <p:cNvPr id="3074" name="Picture 2" descr="https://lh6.googleusercontent.com/xnFohxROJTp2Px5jhJVlw9Kk6TMB1s2-CQozK8hY9tbR-43D4dSbtgSImee_BQnmPVXsnV3nPH2ADAJ9DNBazYpyOkk53qg9PmB_BBEaNug_9ki1wlQEbNNJCfGsTy7IKpwvybFVXr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089" y="1981355"/>
            <a:ext cx="3182283" cy="203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3.googleusercontent.com/zNczMfWa3ug9ZXq5rVTmJkAk7UV1PaSClqQGuciFen88lbOOmdFrlpxyVjDfgvSlZu_ISrz55oWxFj60lEsmS3iHcNZjDQB463RDHE-wvMCiugPhR4k-1NqWH7tBTOm0yOS3-6ixB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968" y="1981355"/>
            <a:ext cx="3358055" cy="313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0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2344"/>
          </a:xfrm>
        </p:spPr>
        <p:txBody>
          <a:bodyPr/>
          <a:lstStyle/>
          <a:p>
            <a:r>
              <a:rPr lang="en-US" dirty="0" err="1" smtClean="0"/>
              <a:t>Lzw</a:t>
            </a:r>
            <a:r>
              <a:rPr lang="en-US" dirty="0" smtClean="0"/>
              <a:t> controller </a:t>
            </a:r>
            <a:r>
              <a:rPr lang="en-US" dirty="0" err="1" smtClean="0"/>
              <a:t>testbench</a:t>
            </a:r>
            <a:endParaRPr lang="en-US" dirty="0"/>
          </a:p>
        </p:txBody>
      </p:sp>
      <p:pic>
        <p:nvPicPr>
          <p:cNvPr id="4098" name="Picture 2" descr="https://lh6.googleusercontent.com/EEeuA0iLm7pNliyf52FmOInVgSHkDPaXT7BpTlgYFBy5JyP4BRTjP1Z2KKImevyrrQRcePz9ZBsLM0CW1lG3Mm-dqaCs8WQhKaDzEhJiV7TGO44gMC610OadxIFvIZh-zp4zhzWoi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03" y="2112580"/>
            <a:ext cx="5060731" cy="379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4.googleusercontent.com/JpdROFWvJIjyp5H6yKmH8WzHlVgWz91yxBcPagUq7SiKatXdIUY6P0UozybAxOXKck1dIKoXDYPW8LsCvvsgJkCsXT_g3OofmJrmtf1VH8n6dXiTlTf_jXpgObGpMyK-lgAnS5FUbL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822" y="3315303"/>
            <a:ext cx="6258910" cy="139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31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2344"/>
          </a:xfrm>
        </p:spPr>
        <p:txBody>
          <a:bodyPr/>
          <a:lstStyle/>
          <a:p>
            <a:r>
              <a:rPr lang="en-US" dirty="0" smtClean="0"/>
              <a:t>Software decompression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2965" y="2427188"/>
            <a:ext cx="4950372" cy="231753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BRAM instantiated in hardware</a:t>
            </a:r>
          </a:p>
          <a:p>
            <a:r>
              <a:rPr lang="en-US" dirty="0" smtClean="0"/>
              <a:t>Connected to processing system using AXI-Stream</a:t>
            </a:r>
          </a:p>
          <a:p>
            <a:r>
              <a:rPr lang="en-US" dirty="0" smtClean="0"/>
              <a:t>Software reads in compressed data from BRAM</a:t>
            </a:r>
          </a:p>
          <a:p>
            <a:r>
              <a:rPr lang="en-US" dirty="0" smtClean="0"/>
              <a:t>Currently outputs decompressed data to console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337" y="2269183"/>
            <a:ext cx="6583855" cy="263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4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2344"/>
          </a:xfrm>
        </p:spPr>
        <p:txBody>
          <a:bodyPr/>
          <a:lstStyle/>
          <a:p>
            <a:r>
              <a:rPr lang="en-US" dirty="0" smtClean="0"/>
              <a:t>Software decompression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73" y="1972069"/>
            <a:ext cx="2403555" cy="12314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266" y="1914515"/>
            <a:ext cx="2374185" cy="39425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51" y="3298722"/>
            <a:ext cx="2095198" cy="11741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69" y="4713270"/>
            <a:ext cx="1738043" cy="7554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89" y="1972069"/>
            <a:ext cx="1418078" cy="36877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05" y="1914515"/>
            <a:ext cx="2403026" cy="40969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069" y="3417584"/>
            <a:ext cx="2466045" cy="79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2344"/>
          </a:xfrm>
        </p:spPr>
        <p:txBody>
          <a:bodyPr/>
          <a:lstStyle/>
          <a:p>
            <a:r>
              <a:rPr lang="en-US" dirty="0" smtClean="0"/>
              <a:t>Schedule &amp; Future Work</a:t>
            </a:r>
            <a:endParaRPr lang="en-US" dirty="0"/>
          </a:p>
        </p:txBody>
      </p:sp>
      <p:graphicFrame>
        <p:nvGraphicFramePr>
          <p:cNvPr id="8" name="Shape 209"/>
          <p:cNvGraphicFramePr/>
          <p:nvPr>
            <p:extLst>
              <p:ext uri="{D42A27DB-BD31-4B8C-83A1-F6EECF244321}">
                <p14:modId xmlns:p14="http://schemas.microsoft.com/office/powerpoint/2010/main" val="586532212"/>
              </p:ext>
            </p:extLst>
          </p:nvPr>
        </p:nvGraphicFramePr>
        <p:xfrm>
          <a:off x="550500" y="1130780"/>
          <a:ext cx="11147507" cy="4891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2621"/>
                <a:gridCol w="1893141"/>
                <a:gridCol w="677917"/>
                <a:gridCol w="2222938"/>
                <a:gridCol w="427630"/>
                <a:gridCol w="370884"/>
                <a:gridCol w="370884"/>
                <a:gridCol w="370884"/>
                <a:gridCol w="370884"/>
                <a:gridCol w="370884"/>
                <a:gridCol w="370884"/>
                <a:gridCol w="370884"/>
                <a:gridCol w="370884"/>
                <a:gridCol w="370884"/>
                <a:gridCol w="370884"/>
                <a:gridCol w="370884"/>
                <a:gridCol w="370884"/>
                <a:gridCol w="370884"/>
                <a:gridCol w="370884"/>
                <a:gridCol w="370884"/>
              </a:tblGrid>
              <a:tr h="327272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January 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February 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March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April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58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Who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588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S/W Compression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588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S/W Decompression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588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Architectural H/W Design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588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Architectural S/W Design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958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Testbench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Verified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toplevel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and LZW controller with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testbench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588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Dictionary HDL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588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Toplevel HDL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588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Finalizing/Optimizing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Not started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24414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Communicate H/W Compression results with S/W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Reading compressed data from BRAM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588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S/W decoding on Board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617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S/W Decompression on Board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64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</TotalTime>
  <Words>285</Words>
  <Application>Microsoft Macintosh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Arial</vt:lpstr>
      <vt:lpstr>Gallery</vt:lpstr>
      <vt:lpstr>LZW Compression</vt:lpstr>
      <vt:lpstr>Accomplishments</vt:lpstr>
      <vt:lpstr>Dictionary</vt:lpstr>
      <vt:lpstr>Dictionary Testbench results</vt:lpstr>
      <vt:lpstr>Lzw main controller</vt:lpstr>
      <vt:lpstr>Lzw controller testbench</vt:lpstr>
      <vt:lpstr>Software decompression</vt:lpstr>
      <vt:lpstr>Software decompression</vt:lpstr>
      <vt:lpstr>Schedule &amp; Future Work</vt:lpstr>
      <vt:lpstr>Schedule &amp; Future work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LZW Compression</dc:title>
  <dc:creator>Holtzman,Shaun H</dc:creator>
  <cp:lastModifiedBy>Holtzman,Shaun H</cp:lastModifiedBy>
  <cp:revision>9</cp:revision>
  <dcterms:created xsi:type="dcterms:W3CDTF">2017-03-20T04:24:56Z</dcterms:created>
  <dcterms:modified xsi:type="dcterms:W3CDTF">2017-03-20T05:09:36Z</dcterms:modified>
</cp:coreProperties>
</file>