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BB0-5FAA-488F-ACBA-30E3A0D7EBB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86D2-E7B4-46B4-BDE2-C3603722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1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BB0-5FAA-488F-ACBA-30E3A0D7EBB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86D2-E7B4-46B4-BDE2-C3603722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BB0-5FAA-488F-ACBA-30E3A0D7EBB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86D2-E7B4-46B4-BDE2-C3603722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BB0-5FAA-488F-ACBA-30E3A0D7EBB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86D2-E7B4-46B4-BDE2-C3603722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BB0-5FAA-488F-ACBA-30E3A0D7EBB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86D2-E7B4-46B4-BDE2-C3603722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1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BB0-5FAA-488F-ACBA-30E3A0D7EBB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86D2-E7B4-46B4-BDE2-C3603722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BB0-5FAA-488F-ACBA-30E3A0D7EBB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86D2-E7B4-46B4-BDE2-C3603722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4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BB0-5FAA-488F-ACBA-30E3A0D7EBB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86D2-E7B4-46B4-BDE2-C3603722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BB0-5FAA-488F-ACBA-30E3A0D7EBB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86D2-E7B4-46B4-BDE2-C3603722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BB0-5FAA-488F-ACBA-30E3A0D7EBB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86D2-E7B4-46B4-BDE2-C3603722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5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BB0-5FAA-488F-ACBA-30E3A0D7EBB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86D2-E7B4-46B4-BDE2-C3603722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1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2BB0-5FAA-488F-ACBA-30E3A0D7EBB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A86D2-E7B4-46B4-BDE2-C3603722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LZW Compression &amp; Decompression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Shaun </a:t>
            </a:r>
            <a:r>
              <a:rPr lang="en-US" dirty="0" err="1" smtClean="0"/>
              <a:t>Holtzman</a:t>
            </a:r>
            <a:r>
              <a:rPr lang="en-US" dirty="0" smtClean="0"/>
              <a:t> – SHH117@pitt.edu</a:t>
            </a:r>
          </a:p>
          <a:p>
            <a:r>
              <a:rPr lang="en-US" dirty="0" smtClean="0"/>
              <a:t>Travis Wise – TWW12@pitt.edu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5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LZW Controller </a:t>
            </a:r>
            <a:r>
              <a:rPr lang="en-US" dirty="0" err="1" smtClean="0"/>
              <a:t>Testbench</a:t>
            </a:r>
            <a:endParaRPr lang="en-US" dirty="0"/>
          </a:p>
        </p:txBody>
      </p:sp>
      <p:pic>
        <p:nvPicPr>
          <p:cNvPr id="6146" name="Picture 2" descr="https://lh6.googleusercontent.com/EEeuA0iLm7pNliyf52FmOInVgSHkDPaXT7BpTlgYFBy5JyP4BRTjP1Z2KKImevyrrQRcePz9ZBsLM0CW1lG3Mm-dqaCs8WQhKaDzEhJiV7TGO44gMC610OadxIFvIZh-zp4zhzWo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45" y="1488846"/>
            <a:ext cx="6877909" cy="51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5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00592"/>
            <a:ext cx="7064345" cy="144958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BRAM instantiated in H/W</a:t>
            </a:r>
          </a:p>
          <a:p>
            <a:r>
              <a:rPr lang="en-US" dirty="0" smtClean="0"/>
              <a:t>Connected to processing system using </a:t>
            </a:r>
            <a:r>
              <a:rPr lang="en-US" dirty="0" err="1" smtClean="0"/>
              <a:t>Axi</a:t>
            </a:r>
            <a:r>
              <a:rPr lang="en-US" dirty="0" smtClean="0"/>
              <a:t>-Stream</a:t>
            </a:r>
          </a:p>
          <a:p>
            <a:r>
              <a:rPr lang="en-US" dirty="0" smtClean="0"/>
              <a:t>S/W reads in compressed data from BRAM</a:t>
            </a:r>
          </a:p>
          <a:p>
            <a:r>
              <a:rPr lang="en-US" dirty="0" smtClean="0"/>
              <a:t>Outputs decompressed data to console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48" y="1491670"/>
            <a:ext cx="8739915" cy="349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9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Decompression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2" y="1690688"/>
            <a:ext cx="3691398" cy="2254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1" y="1690688"/>
            <a:ext cx="4821382" cy="4808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11" y="1690688"/>
            <a:ext cx="4848087" cy="42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Decompression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7" y="1690688"/>
            <a:ext cx="3226837" cy="1444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7" y="3187854"/>
            <a:ext cx="4486721" cy="3670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94" y="1690688"/>
            <a:ext cx="4052961" cy="5123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2467306"/>
            <a:ext cx="4339243" cy="35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8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Decompression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2" y="2055912"/>
            <a:ext cx="3869752" cy="4211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35" y="2277183"/>
            <a:ext cx="4555374" cy="3769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255" y="2606971"/>
            <a:ext cx="4159745" cy="21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7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/>
          <a:lstStyle/>
          <a:p>
            <a:r>
              <a:rPr lang="en-US" dirty="0" smtClean="0"/>
              <a:t>Test Case 1 for requirement A was a success</a:t>
            </a:r>
          </a:p>
          <a:p>
            <a:r>
              <a:rPr lang="en-US" dirty="0" smtClean="0"/>
              <a:t>Overlaps with Test Case 1 for requirement F</a:t>
            </a:r>
          </a:p>
          <a:p>
            <a:r>
              <a:rPr lang="en-US" dirty="0" smtClean="0"/>
              <a:t>In the process of completing Test </a:t>
            </a:r>
            <a:r>
              <a:rPr lang="en-US" dirty="0"/>
              <a:t>C</a:t>
            </a:r>
            <a:r>
              <a:rPr lang="en-US" dirty="0" smtClean="0"/>
              <a:t>ase 2 for requirement A</a:t>
            </a:r>
          </a:p>
          <a:p>
            <a:r>
              <a:rPr lang="en-US" dirty="0" smtClean="0"/>
              <a:t>This will also help with finishing the Test </a:t>
            </a:r>
            <a:r>
              <a:rPr lang="en-US" dirty="0"/>
              <a:t>C</a:t>
            </a:r>
            <a:r>
              <a:rPr lang="en-US" dirty="0" smtClean="0"/>
              <a:t>ases for Requirements D &amp; F</a:t>
            </a:r>
          </a:p>
          <a:p>
            <a:r>
              <a:rPr lang="en-US" dirty="0" smtClean="0"/>
              <a:t>Confirmed that decompressed output matches what I expected with the given compressed input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21" y="4782505"/>
            <a:ext cx="5111357" cy="16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4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&amp; Future Work</a:t>
            </a:r>
            <a:endParaRPr lang="en-US" dirty="0"/>
          </a:p>
        </p:txBody>
      </p:sp>
      <p:graphicFrame>
        <p:nvGraphicFramePr>
          <p:cNvPr id="4" name="Shape 209"/>
          <p:cNvGraphicFramePr/>
          <p:nvPr>
            <p:extLst>
              <p:ext uri="{D42A27DB-BD31-4B8C-83A1-F6EECF244321}">
                <p14:modId xmlns:p14="http://schemas.microsoft.com/office/powerpoint/2010/main" val="3609512431"/>
              </p:ext>
            </p:extLst>
          </p:nvPr>
        </p:nvGraphicFramePr>
        <p:xfrm>
          <a:off x="522246" y="1546416"/>
          <a:ext cx="11147507" cy="4891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2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2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08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08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08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08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08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08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08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088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088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088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088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2727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January 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February 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March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April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8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Who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58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S/W Compression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58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S/W Decompression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58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Architectural H/W Design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58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Architectural S/W Design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Testbench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Verified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toplevel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and LZW controller with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testbench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58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Dictionary HDL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58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Toplevel HDL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58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Finalizing/Optimizing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Not started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414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Communicate H/W Compression results with S/W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Reading compressed data from BRAM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588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S/W decoding on Board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617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S/W Decompression on Board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91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hardware/software interface</a:t>
            </a:r>
          </a:p>
          <a:p>
            <a:pPr lvl="1"/>
            <a:r>
              <a:rPr lang="en-US" dirty="0" smtClean="0"/>
              <a:t>Original data to be sent to H/W by the S/W for compression</a:t>
            </a:r>
          </a:p>
          <a:p>
            <a:pPr lvl="1"/>
            <a:r>
              <a:rPr lang="en-US" dirty="0" smtClean="0"/>
              <a:t>Compressed data to be sent to S/W by the H/W for decompression</a:t>
            </a:r>
          </a:p>
          <a:p>
            <a:r>
              <a:rPr lang="en-US" dirty="0" smtClean="0"/>
              <a:t>Develop multi-block dictionary search</a:t>
            </a:r>
          </a:p>
          <a:p>
            <a:pPr lvl="1"/>
            <a:r>
              <a:rPr lang="en-US" dirty="0" smtClean="0"/>
              <a:t>Optimization for faster compression speed in H/W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08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1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single-block dictionary &amp; </a:t>
            </a:r>
            <a:r>
              <a:rPr lang="en-US" dirty="0" err="1" smtClean="0"/>
              <a:t>testbench</a:t>
            </a:r>
            <a:endParaRPr lang="en-US" dirty="0" smtClean="0"/>
          </a:p>
          <a:p>
            <a:r>
              <a:rPr lang="en-US" dirty="0" smtClean="0"/>
              <a:t>Wrote main controller for LZW compression</a:t>
            </a:r>
          </a:p>
          <a:p>
            <a:r>
              <a:rPr lang="en-US" dirty="0" smtClean="0"/>
              <a:t>Decompression software completed</a:t>
            </a:r>
          </a:p>
          <a:p>
            <a:pPr lvl="1"/>
            <a:r>
              <a:rPr lang="en-US" dirty="0" smtClean="0"/>
              <a:t>Decompressing data read from a BRAM in hardware</a:t>
            </a:r>
          </a:p>
          <a:p>
            <a:pPr lvl="1"/>
            <a:r>
              <a:rPr lang="en-US" dirty="0" smtClean="0"/>
              <a:t>BRAM accessible in S/W using AXI-stream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Traceability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49883"/>
              </p:ext>
            </p:extLst>
          </p:nvPr>
        </p:nvGraphicFramePr>
        <p:xfrm>
          <a:off x="2612571" y="1690688"/>
          <a:ext cx="6966858" cy="505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19">
                  <a:extLst>
                    <a:ext uri="{9D8B030D-6E8A-4147-A177-3AD203B41FA5}">
                      <a16:colId xmlns:a16="http://schemas.microsoft.com/office/drawing/2014/main" val="4060661581"/>
                    </a:ext>
                  </a:extLst>
                </a:gridCol>
                <a:gridCol w="1950098">
                  <a:extLst>
                    <a:ext uri="{9D8B030D-6E8A-4147-A177-3AD203B41FA5}">
                      <a16:colId xmlns:a16="http://schemas.microsoft.com/office/drawing/2014/main" val="3531448812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1753700557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70158032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258312154"/>
                    </a:ext>
                  </a:extLst>
                </a:gridCol>
                <a:gridCol w="1002522">
                  <a:extLst>
                    <a:ext uri="{9D8B030D-6E8A-4147-A177-3AD203B41FA5}">
                      <a16:colId xmlns:a16="http://schemas.microsoft.com/office/drawing/2014/main" val="340422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393403"/>
                  </a:ext>
                </a:extLst>
              </a:tr>
              <a:tr h="74699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Read in compressed data in S/W</a:t>
                      </a:r>
                      <a:r>
                        <a:rPr lang="en-US" sz="1050" baseline="0" dirty="0" smtClean="0"/>
                        <a:t> from H/W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Read in data from</a:t>
                      </a:r>
                      <a:r>
                        <a:rPr lang="en-US" sz="1050" baseline="0" dirty="0" smtClean="0"/>
                        <a:t> a simple BRAM to confirm H/W S/W communication</a:t>
                      </a:r>
                      <a:endParaRPr lang="en-US" sz="1050" dirty="0" smtClean="0"/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Read in data from a FIFO to more accurately match final design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Able</a:t>
                      </a:r>
                      <a:r>
                        <a:rPr lang="en-US" sz="1050" b="0" baseline="0" dirty="0" smtClean="0"/>
                        <a:t> to search for dictionary entries and create new entries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Search for non-existent entries to make sure there is no false-positives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Search for valid entries within BRAM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Write new entries to dictionary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Search for newly written entries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Decompressed data exactly matches original data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Compare</a:t>
                      </a:r>
                      <a:r>
                        <a:rPr lang="en-US" sz="1050" baseline="0" dirty="0" smtClean="0"/>
                        <a:t> initial data in S/W to the result the S/W gets by decompressing the data it reads in from the H/W compression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Make sure the decompressed data matches the initial data exactly and is of the same size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96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Able to start project from S/W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Have</a:t>
                      </a:r>
                      <a:r>
                        <a:rPr lang="en-US" sz="1050" baseline="0" dirty="0" smtClean="0"/>
                        <a:t> a simple register that waits for a signal to write a specified value and tie that signal to S/W. Send the signal from S/W and confirm the register has written the new specified value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Have signal that starts the LZW compression,</a:t>
                      </a:r>
                      <a:r>
                        <a:rPr lang="en-US" sz="1050" baseline="0" dirty="0" smtClean="0"/>
                        <a:t> write to that signal in S/W and wait for the compressed data to be available to read in from S/W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23996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03506" y="1321356"/>
            <a:ext cx="1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635840" y="4034592"/>
            <a:ext cx="158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7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Traceability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28699"/>
              </p:ext>
            </p:extLst>
          </p:nvPr>
        </p:nvGraphicFramePr>
        <p:xfrm>
          <a:off x="2612571" y="1690688"/>
          <a:ext cx="6966858" cy="473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19">
                  <a:extLst>
                    <a:ext uri="{9D8B030D-6E8A-4147-A177-3AD203B41FA5}">
                      <a16:colId xmlns:a16="http://schemas.microsoft.com/office/drawing/2014/main" val="4060661581"/>
                    </a:ext>
                  </a:extLst>
                </a:gridCol>
                <a:gridCol w="1950098">
                  <a:extLst>
                    <a:ext uri="{9D8B030D-6E8A-4147-A177-3AD203B41FA5}">
                      <a16:colId xmlns:a16="http://schemas.microsoft.com/office/drawing/2014/main" val="3531448812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1753700557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70158032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3258312154"/>
                    </a:ext>
                  </a:extLst>
                </a:gridCol>
                <a:gridCol w="1002522">
                  <a:extLst>
                    <a:ext uri="{9D8B030D-6E8A-4147-A177-3AD203B41FA5}">
                      <a16:colId xmlns:a16="http://schemas.microsoft.com/office/drawing/2014/main" val="340422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39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Parallelize the Dictionary search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Search for non-existent entries to make sure there’s no false positives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Search for</a:t>
                      </a:r>
                      <a:r>
                        <a:rPr lang="en-US" sz="1050" baseline="0" dirty="0" smtClean="0"/>
                        <a:t> valid entries within BRAM. Check for cycle-count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Write new entries</a:t>
                      </a:r>
                      <a:r>
                        <a:rPr lang="en-US" sz="1050" baseline="0" dirty="0" smtClean="0"/>
                        <a:t> to dictionary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Search for newly written entries. Check</a:t>
                      </a:r>
                      <a:r>
                        <a:rPr lang="en-US" sz="1050" baseline="0" dirty="0" smtClean="0"/>
                        <a:t> for cycle-count reduction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0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Able to write original data to H/W from S/W to start compression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Connect a BRAM to S/W and write to it</a:t>
                      </a:r>
                      <a:r>
                        <a:rPr lang="en-US" sz="1050" baseline="0" dirty="0" smtClean="0"/>
                        <a:t> and read from it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Connect a FIFO to S/W and confirm we are able to read/write from it properly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Have LZW</a:t>
                      </a:r>
                      <a:r>
                        <a:rPr lang="en-US" sz="1050" baseline="0" dirty="0" smtClean="0"/>
                        <a:t> compression take place on data from FIFO that S/W has written the original data to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The</a:t>
                      </a:r>
                      <a:r>
                        <a:rPr lang="en-US" sz="1050" b="0" baseline="0" dirty="0" smtClean="0"/>
                        <a:t> compressed data is a smaller size than the original data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Compare the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size of the original data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Confirm that the decompressed data matches</a:t>
                      </a:r>
                      <a:r>
                        <a:rPr lang="en-US" sz="1050" baseline="0" dirty="0" smtClean="0"/>
                        <a:t> the size of the original data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4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H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Compressed data from</a:t>
                      </a:r>
                      <a:r>
                        <a:rPr lang="en-US" sz="1050" b="0" baseline="0" dirty="0" smtClean="0"/>
                        <a:t> H/W matches the compressed data from our initial S/W implementation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Feed in the</a:t>
                      </a:r>
                      <a:r>
                        <a:rPr lang="en-US" sz="1050" baseline="0" dirty="0" smtClean="0"/>
                        <a:t> same input that we used for our software implementation and confirm that the compressed data matches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2743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03506" y="1321356"/>
            <a:ext cx="1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635840" y="3874572"/>
            <a:ext cx="158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6726"/>
            <a:ext cx="10515600" cy="22020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Searches through a 20x4096 BRAM for a specific entry</a:t>
            </a:r>
          </a:p>
          <a:p>
            <a:r>
              <a:rPr lang="en-US" dirty="0" smtClean="0"/>
              <a:t>Returns the address, or prefix, of that entry</a:t>
            </a:r>
          </a:p>
          <a:p>
            <a:r>
              <a:rPr lang="en-US" dirty="0" err="1" smtClean="0"/>
              <a:t>Testbench</a:t>
            </a:r>
            <a:r>
              <a:rPr lang="en-US" dirty="0" smtClean="0"/>
              <a:t> (Requirement B)</a:t>
            </a:r>
          </a:p>
          <a:p>
            <a:pPr lvl="1"/>
            <a:r>
              <a:rPr lang="en-US" dirty="0" smtClean="0"/>
              <a:t>Searches for non-existent entries to make sure there is no false-positives</a:t>
            </a:r>
          </a:p>
          <a:p>
            <a:pPr lvl="1"/>
            <a:r>
              <a:rPr lang="en-US" dirty="0" smtClean="0"/>
              <a:t>Search for valid entries within BRAM</a:t>
            </a:r>
          </a:p>
          <a:p>
            <a:pPr lvl="1"/>
            <a:r>
              <a:rPr lang="en-US" dirty="0" smtClean="0"/>
              <a:t>Write new entries to dictionary</a:t>
            </a:r>
          </a:p>
          <a:p>
            <a:pPr lvl="1"/>
            <a:r>
              <a:rPr lang="en-US" dirty="0" smtClean="0"/>
              <a:t>Search for newly written entries</a:t>
            </a:r>
            <a:endParaRPr lang="en-US" dirty="0"/>
          </a:p>
        </p:txBody>
      </p:sp>
      <p:pic>
        <p:nvPicPr>
          <p:cNvPr id="1026" name="Picture 2" descr="https://lh4.googleusercontent.com/RIz2SjVseFWg0T-VwIzMAf5mza_nfxsULCvCoFSTfuSI3QlMQRJsy1zZPoqjs_HJmdlVoGHiV8TTMnR8Eys7hFDgUP9PNj-WPSkbf3Z66AZ-knx0hbCrkdBz42YgYZKZHwlZMQfvW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928570"/>
            <a:ext cx="83915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46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FSM</a:t>
            </a:r>
            <a:endParaRPr lang="en-US" dirty="0"/>
          </a:p>
        </p:txBody>
      </p:sp>
      <p:pic>
        <p:nvPicPr>
          <p:cNvPr id="2050" name="Picture 2" descr="https://lh3.googleusercontent.com/6lD9Zw69H3yhxpOTj3PoxP26jI2DVw6Lg67UFLZFAf1NM0j8DxvqgxxTO1yY_dGgJvH1MMrDxyITYAI9jJ0zoe-ujAzshy4Wp8ZUXSD0OFJ8FkC1TfGHzxkNMCZP-6aQMemv_KNBG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8" y="1690688"/>
            <a:ext cx="70199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6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</a:t>
            </a:r>
            <a:r>
              <a:rPr lang="en-US" dirty="0" err="1" smtClean="0"/>
              <a:t>Testbench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90688"/>
            <a:ext cx="6923314" cy="4372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3" y="1685809"/>
            <a:ext cx="6509657" cy="26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7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LZW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4555"/>
            <a:ext cx="10515600" cy="163285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Controller orchestrates the dictionary and parses the input data</a:t>
            </a:r>
          </a:p>
          <a:p>
            <a:r>
              <a:rPr lang="en-US" dirty="0" smtClean="0"/>
              <a:t>Outputs the compressed data</a:t>
            </a:r>
          </a:p>
          <a:p>
            <a:r>
              <a:rPr lang="en-US" dirty="0" err="1" smtClean="0"/>
              <a:t>Testbench</a:t>
            </a:r>
            <a:r>
              <a:rPr lang="en-US" dirty="0" smtClean="0"/>
              <a:t> (Requirement H)</a:t>
            </a:r>
          </a:p>
          <a:p>
            <a:pPr lvl="1"/>
            <a:r>
              <a:rPr lang="en-US" dirty="0" smtClean="0"/>
              <a:t>Uses a sample string as an input for compression</a:t>
            </a:r>
          </a:p>
          <a:p>
            <a:pPr lvl="1"/>
            <a:r>
              <a:rPr lang="en-US" dirty="0" smtClean="0"/>
              <a:t>Compression results matches the initial software implementation of the compression algorithm</a:t>
            </a:r>
            <a:endParaRPr lang="en-US" dirty="0"/>
          </a:p>
        </p:txBody>
      </p:sp>
      <p:pic>
        <p:nvPicPr>
          <p:cNvPr id="4100" name="Picture 4" descr="https://lh6.googleusercontent.com/xnFohxROJTp2Px5jhJVlw9Kk6TMB1s2-CQozK8hY9tbR-43D4dSbtgSImee_BQnmPVXsnV3nPH2ADAJ9DNBazYpyOkk53qg9PmB_BBEaNug_9ki1wlQEbNNJCfGsTy7IKpwvybFVXr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73" y="1457422"/>
            <a:ext cx="5312164" cy="33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LZW Controller FSM</a:t>
            </a:r>
            <a:endParaRPr lang="en-US" dirty="0"/>
          </a:p>
        </p:txBody>
      </p:sp>
      <p:pic>
        <p:nvPicPr>
          <p:cNvPr id="5122" name="Picture 2" descr="https://lh3.googleusercontent.com/zNczMfWa3ug9ZXq5rVTmJkAk7UV1PaSClqQGuciFen88lbOOmdFrlpxyVjDfgvSlZu_ISrz55oWxFj60lEsmS3iHcNZjDQB463RDHE-wvMCiugPhR4k-1NqWH7tBTOm0yOS3-6ixB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6" y="1419592"/>
            <a:ext cx="5694718" cy="531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81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746</Words>
  <Application>Microsoft Office PowerPoint</Application>
  <PresentationFormat>Widescreen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LZW Compression &amp; Decompression</vt:lpstr>
      <vt:lpstr>Accomplishments</vt:lpstr>
      <vt:lpstr>Requirements Traceability Matrix</vt:lpstr>
      <vt:lpstr>Requirements Traceability Matrix</vt:lpstr>
      <vt:lpstr>Dictionary</vt:lpstr>
      <vt:lpstr>Dictionary FSM</vt:lpstr>
      <vt:lpstr>Dictionary Testbench</vt:lpstr>
      <vt:lpstr>LZW Architecture</vt:lpstr>
      <vt:lpstr>LZW Controller FSM</vt:lpstr>
      <vt:lpstr>LZW Controller Testbench</vt:lpstr>
      <vt:lpstr>Software Decompression</vt:lpstr>
      <vt:lpstr>Software Decompression</vt:lpstr>
      <vt:lpstr>Software Decompression</vt:lpstr>
      <vt:lpstr>Software Decompression</vt:lpstr>
      <vt:lpstr>Software Decompression</vt:lpstr>
      <vt:lpstr>Schedule &amp; Future Work</vt:lpstr>
      <vt:lpstr>Schedule &amp; 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LZW Compression &amp; Decompression</dc:title>
  <dc:creator>Student</dc:creator>
  <cp:lastModifiedBy>Student</cp:lastModifiedBy>
  <cp:revision>10</cp:revision>
  <dcterms:created xsi:type="dcterms:W3CDTF">2017-03-24T18:29:12Z</dcterms:created>
  <dcterms:modified xsi:type="dcterms:W3CDTF">2017-03-24T20:04:45Z</dcterms:modified>
</cp:coreProperties>
</file>