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59" r:id="rId6"/>
    <p:sldId id="266" r:id="rId7"/>
    <p:sldId id="267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5"/>
  </p:normalViewPr>
  <p:slideViewPr>
    <p:cSldViewPr snapToGrid="0" snapToObjects="1" showGuide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32C72-A3FA-2443-8232-FA0268F76A1B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9A318-78F6-AB41-B25A-6EEC274B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9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A318-78F6-AB41-B25A-6EEC274BDA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6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A318-78F6-AB41-B25A-6EEC274BDA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5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0E28-B99F-0447-B1F7-1BE1D9F588F8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8604-5390-3F40-8D6E-12BC50B4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0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0E28-B99F-0447-B1F7-1BE1D9F588F8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8604-5390-3F40-8D6E-12BC50B4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9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0E28-B99F-0447-B1F7-1BE1D9F588F8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8604-5390-3F40-8D6E-12BC50B4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1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0E28-B99F-0447-B1F7-1BE1D9F588F8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8604-5390-3F40-8D6E-12BC50B4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4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0E28-B99F-0447-B1F7-1BE1D9F588F8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8604-5390-3F40-8D6E-12BC50B4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6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0E28-B99F-0447-B1F7-1BE1D9F588F8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8604-5390-3F40-8D6E-12BC50B4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0E28-B99F-0447-B1F7-1BE1D9F588F8}" type="datetimeFigureOut">
              <a:rPr lang="en-US" smtClean="0"/>
              <a:t>4/2/17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8604-5390-3F40-8D6E-12BC50B4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0E28-B99F-0447-B1F7-1BE1D9F588F8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8604-5390-3F40-8D6E-12BC50B4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0E28-B99F-0447-B1F7-1BE1D9F588F8}" type="datetimeFigureOut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8604-5390-3F40-8D6E-12BC50B4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5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0E28-B99F-0447-B1F7-1BE1D9F588F8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8604-5390-3F40-8D6E-12BC50B4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4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0E28-B99F-0447-B1F7-1BE1D9F588F8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8604-5390-3F40-8D6E-12BC50B4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2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70E28-B99F-0447-B1F7-1BE1D9F588F8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48604-5390-3F40-8D6E-12BC50B4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8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Relationship Id="rId3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4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LZW Compression &amp; Decompression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Shaun </a:t>
            </a:r>
            <a:r>
              <a:rPr lang="en-US" dirty="0" err="1" smtClean="0"/>
              <a:t>Holtzman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SHH117@Pitt.edu</a:t>
            </a:r>
          </a:p>
          <a:p>
            <a:r>
              <a:rPr lang="en-US" dirty="0" smtClean="0"/>
              <a:t>Travis Wise </a:t>
            </a:r>
            <a:r>
              <a:rPr lang="mr-IN" dirty="0" smtClean="0"/>
              <a:t>–</a:t>
            </a:r>
            <a:r>
              <a:rPr lang="en-US" dirty="0" smtClean="0"/>
              <a:t> TWW12@Pitt.edu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using a </a:t>
            </a:r>
            <a:r>
              <a:rPr lang="en-US" dirty="0" err="1" smtClean="0"/>
              <a:t>ZedBoard</a:t>
            </a:r>
            <a:endParaRPr lang="en-US" dirty="0" smtClean="0"/>
          </a:p>
          <a:p>
            <a:r>
              <a:rPr lang="en-US" dirty="0" smtClean="0"/>
              <a:t>FPGA programmed with bit stream</a:t>
            </a:r>
          </a:p>
          <a:p>
            <a:r>
              <a:rPr lang="en-US" dirty="0" smtClean="0"/>
              <a:t>Decompression done </a:t>
            </a:r>
            <a:r>
              <a:rPr lang="en-US" dirty="0" smtClean="0"/>
              <a:t>in</a:t>
            </a:r>
            <a:r>
              <a:rPr lang="en-US" dirty="0" smtClean="0"/>
              <a:t> </a:t>
            </a:r>
            <a:r>
              <a:rPr lang="en-US" dirty="0" smtClean="0"/>
              <a:t>software in bare-metal using Xilinx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5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multi-block dictionary search</a:t>
            </a:r>
          </a:p>
          <a:p>
            <a:pPr lvl="1"/>
            <a:r>
              <a:rPr lang="en-US" dirty="0" smtClean="0"/>
              <a:t>Decrease the overall time it takes to compress the data</a:t>
            </a:r>
          </a:p>
          <a:p>
            <a:r>
              <a:rPr lang="en-US" dirty="0" smtClean="0"/>
              <a:t>Simulate and test multi-block dictionary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2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Completed hardware/software interface</a:t>
            </a:r>
          </a:p>
          <a:p>
            <a:pPr lvl="1"/>
            <a:r>
              <a:rPr lang="en-US" dirty="0" smtClean="0"/>
              <a:t>Input FIFO write enable and input data</a:t>
            </a:r>
          </a:p>
          <a:p>
            <a:pPr lvl="1"/>
            <a:r>
              <a:rPr lang="en-US" dirty="0" smtClean="0"/>
              <a:t>Output FIFO read enable and output data</a:t>
            </a:r>
          </a:p>
          <a:p>
            <a:pPr lvl="1"/>
            <a:r>
              <a:rPr lang="en-US" dirty="0" smtClean="0"/>
              <a:t>LZW Compression core file size and done signal</a:t>
            </a:r>
          </a:p>
          <a:p>
            <a:pPr lvl="1"/>
            <a:r>
              <a:rPr lang="en-US" dirty="0" smtClean="0"/>
              <a:t>Connection made using an AXI wrapper and accessing addresses in software</a:t>
            </a:r>
          </a:p>
          <a:p>
            <a:r>
              <a:rPr lang="en-US" dirty="0" smtClean="0"/>
              <a:t>Began multi-block dictionary search</a:t>
            </a:r>
          </a:p>
          <a:p>
            <a:pPr lvl="1"/>
            <a:r>
              <a:rPr lang="en-US" dirty="0" smtClean="0"/>
              <a:t>Optimization to make the </a:t>
            </a:r>
            <a:r>
              <a:rPr lang="en-US" dirty="0" smtClean="0"/>
              <a:t>overall compression time run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4" y="5290033"/>
            <a:ext cx="11870636" cy="151074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Input data put </a:t>
            </a:r>
            <a:r>
              <a:rPr lang="en-US" dirty="0" smtClean="0"/>
              <a:t>into </a:t>
            </a:r>
            <a:r>
              <a:rPr lang="en-US" dirty="0" smtClean="0"/>
              <a:t>input FIFO by software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Hardware decompresses data as it arrives in the input FIFO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Hardware compresses input data and places compressed output </a:t>
            </a:r>
            <a:r>
              <a:rPr lang="en-US" dirty="0" smtClean="0"/>
              <a:t>into</a:t>
            </a:r>
            <a:r>
              <a:rPr lang="en-US" dirty="0" smtClean="0"/>
              <a:t> </a:t>
            </a:r>
            <a:r>
              <a:rPr lang="en-US" dirty="0" smtClean="0"/>
              <a:t>the output FIFO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Software </a:t>
            </a:r>
            <a:r>
              <a:rPr lang="en-US" dirty="0" smtClean="0"/>
              <a:t>reads the compressed data from the </a:t>
            </a:r>
            <a:r>
              <a:rPr lang="en-US" dirty="0" smtClean="0"/>
              <a:t>output FIFO and decompresses the compressed data</a:t>
            </a:r>
            <a:endParaRPr lang="en-US" dirty="0"/>
          </a:p>
        </p:txBody>
      </p:sp>
      <p:pic>
        <p:nvPicPr>
          <p:cNvPr id="4" name="Picture 2" descr="https://lh6.googleusercontent.com/xnFohxROJTp2Px5jhJVlw9Kk6TMB1s2-CQozK8hY9tbR-43D4dSbtgSImee_BQnmPVXsnV3nPH2ADAJ9DNBazYpyOkk53qg9PmB_BBEaNug_9ki1wlQEbNNJCfGsTy7IKpwvybFVXr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923" y="1825625"/>
            <a:ext cx="5237689" cy="334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1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935" y="1412392"/>
            <a:ext cx="7388129" cy="347766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5168347"/>
            <a:ext cx="10515600" cy="1338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Hardware/software connection done using AXI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Allows the software to access the addresses </a:t>
            </a:r>
            <a:r>
              <a:rPr lang="en-US" dirty="0" smtClean="0"/>
              <a:t>of </a:t>
            </a:r>
            <a:r>
              <a:rPr lang="en-US" dirty="0" smtClean="0"/>
              <a:t>desired signals</a:t>
            </a:r>
          </a:p>
        </p:txBody>
      </p:sp>
    </p:spTree>
    <p:extLst>
      <p:ext uri="{BB962C8B-B14F-4D97-AF65-F5344CB8AC3E}">
        <p14:creationId xmlns:p14="http://schemas.microsoft.com/office/powerpoint/2010/main" val="11875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Hardware/Software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74" y="1690688"/>
            <a:ext cx="3838161" cy="3429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760" y="1690688"/>
            <a:ext cx="3071744" cy="44607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662" y="1690688"/>
            <a:ext cx="3586980" cy="205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7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Hardware/Software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810630" cy="4943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286" y="1897577"/>
            <a:ext cx="6175514" cy="128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5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Hardware/Software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1" y="1595231"/>
            <a:ext cx="8111644" cy="38911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43" y="2166731"/>
            <a:ext cx="2816087" cy="4393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951" y="2166731"/>
            <a:ext cx="3446301" cy="25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2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Initialization &amp; Decompression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773"/>
            <a:ext cx="5527132" cy="303495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132" y="1690688"/>
            <a:ext cx="2397669" cy="44683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1963600"/>
            <a:ext cx="4185366" cy="29032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10" y="4179020"/>
            <a:ext cx="3771870" cy="267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Initialization &amp; Decompression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35" y="1690688"/>
            <a:ext cx="4281126" cy="29951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678" y="1690688"/>
            <a:ext cx="5023127" cy="2568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678" y="4403632"/>
            <a:ext cx="6229627" cy="236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1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184</Words>
  <Application>Microsoft Macintosh PowerPoint</Application>
  <PresentationFormat>Widescreen</PresentationFormat>
  <Paragraphs>35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Mangal</vt:lpstr>
      <vt:lpstr>Arial</vt:lpstr>
      <vt:lpstr>Office Theme</vt:lpstr>
      <vt:lpstr>LZW Compression &amp; Decompression</vt:lpstr>
      <vt:lpstr>Accomplishments</vt:lpstr>
      <vt:lpstr>Hardware Design</vt:lpstr>
      <vt:lpstr>Hardware Design</vt:lpstr>
      <vt:lpstr>Hardware/Software Interface</vt:lpstr>
      <vt:lpstr>Hardware/Software Interface</vt:lpstr>
      <vt:lpstr>Hardware/Software Interface</vt:lpstr>
      <vt:lpstr>Software Initialization &amp; Decompression</vt:lpstr>
      <vt:lpstr>Software Initialization &amp; Decompression</vt:lpstr>
      <vt:lpstr>Demo</vt:lpstr>
      <vt:lpstr>Future Work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LZW Compression &amp; Decompression</dc:title>
  <dc:creator>Holtzman,Shaun H</dc:creator>
  <cp:lastModifiedBy>Holtzman,Shaun H</cp:lastModifiedBy>
  <cp:revision>9</cp:revision>
  <dcterms:created xsi:type="dcterms:W3CDTF">2017-04-03T04:05:09Z</dcterms:created>
  <dcterms:modified xsi:type="dcterms:W3CDTF">2017-04-03T04:58:54Z</dcterms:modified>
</cp:coreProperties>
</file>