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D4A8-E803-4B4D-BC54-4B183DDAF252}">
  <a:tblStyle styleId="{85DBD4A8-E803-4B4D-BC54-4B183DDAF25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3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71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0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849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5833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34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14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7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94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21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7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Shaun</a:t>
            </a: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13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Shaun</a:t>
            </a: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10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45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3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ECE 2140 SoC Design</a:t>
            </a:r>
            <a:br>
              <a:rPr lang="en-US"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Lempel-Ziv-Welch (LZW) Compression</a:t>
            </a:r>
            <a:r>
              <a:rPr lang="en-US"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36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SHAUN HOLTZMAN - SHH117@PITT.EDU</a:t>
            </a:r>
            <a:b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TRAVIS WISE - TWW12@PITT.EDU </a:t>
            </a:r>
          </a:p>
        </p:txBody>
      </p:sp>
      <p:sp>
        <p:nvSpPr>
          <p:cNvPr id="149" name="Shape 149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Schedule and Status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Accomplishments: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Architectural design complete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Standalone software implementation complete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Working on this week: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Starting dictionary HDL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Starting software block to read in compressed data from h/w FIFO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Starting dictionary h/w controller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Challenges/Difficulties/Needs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No major difficulties yet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Schedule should not slip if we are persistent</a:t>
            </a:r>
          </a:p>
        </p:txBody>
      </p:sp>
      <p:sp>
        <p:nvSpPr>
          <p:cNvPr id="217" name="Shape 217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2 min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LZW Compression</a:t>
            </a:r>
            <a:r>
              <a:rPr lang="en-US"/>
              <a:t> Controller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03301" y="2052925"/>
            <a:ext cx="28590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Orchestrates whole algorithm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Interfaces between SW and HW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Controls I/O FIFOs and the dictionary search algorithm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10160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8888"/>
              <a:buFont typeface="Noto Sans Symbols"/>
              <a:buNone/>
            </a:pPr>
            <a:endParaRPr sz="1800"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721" y="1533802"/>
            <a:ext cx="3706275" cy="47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874" y="1321300"/>
            <a:ext cx="3706275" cy="513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LZW Compression </a:t>
            </a:r>
            <a:r>
              <a:rPr lang="en-US"/>
              <a:t>Dictionary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99" y="1418900"/>
            <a:ext cx="6326225" cy="48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03301" y="2052925"/>
            <a:ext cx="41043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Top-level module for the dictionary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Contains multiple dictionary blocks in order to parallelize searches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Number of blocks in parallel can be customizable at synthesis-time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/>
          </a:p>
          <a:p>
            <a:pPr marL="10160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2 min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300" y="4562150"/>
            <a:ext cx="3747850" cy="199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LZW Compression </a:t>
            </a:r>
            <a:r>
              <a:rPr lang="en-US"/>
              <a:t>Dictionary Controller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103301" y="2052925"/>
            <a:ext cx="32211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Coordinates all dictionary blocks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Combines N-bit long vectors into a single std_logic for the top-level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Responsible for maintaining the dictionary length and writing to the dictionary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660" y="2098776"/>
            <a:ext cx="2938999" cy="41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577" y="1550363"/>
            <a:ext cx="3130600" cy="5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LZW Compression </a:t>
            </a:r>
            <a:r>
              <a:rPr lang="en-US"/>
              <a:t>Dictionary Block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103299" y="4299999"/>
            <a:ext cx="9027900" cy="194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Dictionary blocks search through a 20-bit BRAM to find a matching prefix and character entry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If the entry is found in the block, the counter/current address will be used as the new prefix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The controller here is responsible for incrementing the read address and asserting the search_complete signal</a:t>
            </a: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87" y="2052912"/>
            <a:ext cx="83915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2 min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LZW </a:t>
            </a:r>
            <a:r>
              <a:rPr lang="en-US"/>
              <a:t>Decompression Software Block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27000" y="2071975"/>
            <a:ext cx="21168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1400"/>
              <a:t>Reads in compressed data from H/W FIFO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400"/>
              <a:t>Uses S/W dictionary initialized with  256 base ASCII characters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400"/>
              <a:t>Recursively decodes compressed data to generate decompressed data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675" y="2231374"/>
            <a:ext cx="6720325" cy="34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574" y="1112724"/>
            <a:ext cx="2881949" cy="558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46099" y="452725"/>
            <a:ext cx="97170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3800"/>
              <a:t>LZW Compression Summary - Questions?</a:t>
            </a:r>
          </a:p>
        </p:txBody>
      </p:sp>
      <p:graphicFrame>
        <p:nvGraphicFramePr>
          <p:cNvPr id="267" name="Shape 267"/>
          <p:cNvGraphicFramePr/>
          <p:nvPr/>
        </p:nvGraphicFramePr>
        <p:xfrm>
          <a:off x="156362" y="1220187"/>
          <a:ext cx="11769400" cy="5317964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1935550"/>
                <a:gridCol w="45842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Starting with psuedo data from preset FIFO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5 min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LZW Compression Overview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628050" y="2205325"/>
            <a:ext cx="4440000" cy="149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Blocks in our design: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AutoNum type="arabicPeriod"/>
            </a:pPr>
            <a:r>
              <a:rPr lang="en-US" sz="1400"/>
              <a:t>LZW Compression Controller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AutoNum type="arabicPeriod"/>
            </a:pPr>
            <a:r>
              <a:rPr lang="en-US" sz="1400"/>
              <a:t>LZW Compression Dictionary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AutoNum type="arabicPeriod"/>
            </a:pPr>
            <a:r>
              <a:rPr lang="en-US" sz="1400"/>
              <a:t>LZW Compression Dictionary Controller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AutoNum type="arabicPeriod"/>
            </a:pPr>
            <a:r>
              <a:rPr lang="en-US" sz="1400"/>
              <a:t>LZW Compression Dictionary Block</a:t>
            </a: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AutoNum type="arabicPeriod"/>
            </a:pPr>
            <a:r>
              <a:rPr lang="en-US" sz="1400"/>
              <a:t>LZW Decompression Software Block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14285"/>
              <a:buFont typeface="Noto Sans Symbols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3 min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60403" y="2205325"/>
            <a:ext cx="59832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Universal lossless data compression algorithm</a:t>
            </a:r>
          </a:p>
          <a:p>
            <a:pPr marL="3429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for high throughput in a hardware implementation</a:t>
            </a:r>
          </a:p>
          <a:p>
            <a:pPr marL="3429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benefits:</a:t>
            </a:r>
          </a:p>
          <a:p>
            <a:pPr marL="742950" marR="0" lvl="1" indent="-28321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 data with a smaller amount of bits than the original data</a:t>
            </a:r>
          </a:p>
          <a:p>
            <a:pPr marL="742950" marR="0" lvl="1" indent="-28321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Decompressing exactly represents the original data</a:t>
            </a:r>
          </a:p>
          <a:p>
            <a:pPr marL="742950" marR="0" lvl="1" indent="-28321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compression and decompression can be done using only the default dictionary of the single 255 ASCII characters</a:t>
            </a:r>
          </a:p>
          <a:p>
            <a:pPr marL="742950" marR="0" lvl="1" indent="-28321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Noto Sans Symbols"/>
              <a:buChar char="▶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need to use additional dictionary entries added during compression in order to do decompression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14285"/>
              <a:buFont typeface="Noto Sans Symbols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5337594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Compression Flowchart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4880393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Start with first byte stored in STRING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Input next next into CHAR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Check if STRING+CHAR in dictionary</a:t>
            </a: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Yes: Make STRING = STRING + CHAR</a:t>
            </a: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000"/>
              <a:t>No: Output STRING, add STRING+CHAR to dictionary, set STRING=CHAR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Go back to 2 while there is still data to be read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5553" y="646947"/>
            <a:ext cx="3924299" cy="572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5337594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Decompression Flowchart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4880393" cy="4195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AutoNum type="arabicPeriod"/>
            </a:pPr>
            <a:r>
              <a:rPr lang="en-US" sz="1800"/>
              <a:t>Read in first code into OCODE and translate its output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Read in next code into NCODE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Is NCODE in the dictionary?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Yes: set STRING = translation of NCODE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No: set STRING = translation of OCODE + CHAR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Output STRING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Set CHAR = first character in STRING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Add OCODE + CHAR to dictionary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Set OCODE = NCODE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Go back to 2 if there is still data left to be decompressed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605" y="128336"/>
            <a:ext cx="3716004" cy="656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Compression Example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103312" y="4459705"/>
            <a:ext cx="8946541" cy="17886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Original input: 43 characters, 8-bits each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43x8 = 344 bits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Compressed output: 27 numbers using 8-bits, 8 numbers using 12-bits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Char char="▶"/>
            </a:pPr>
            <a:r>
              <a:rPr lang="en-US" sz="166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(27x8) + (8x12) = 312 bits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Noto Sans Symbols"/>
              <a:buChar char="▶"/>
            </a:pPr>
            <a:r>
              <a:rPr lang="en-US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9% less bits used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8352"/>
              <a:buFont typeface="Noto Sans Symbols"/>
              <a:buNone/>
            </a:pPr>
            <a:endParaRPr sz="1665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166" y="1500320"/>
            <a:ext cx="9246829" cy="295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Decompression Example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103312" y="3376537"/>
            <a:ext cx="8946541" cy="2871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Decompressed output exactly matches original data that was compressed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Decompression uses the same base dictionary of the 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256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ASCII characters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557" y="2052917"/>
            <a:ext cx="87820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Architecture/Model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2" y="2726662"/>
            <a:ext cx="105822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1 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Architecture/Model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75" y="1853249"/>
            <a:ext cx="6769999" cy="43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2 min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and Status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156362" y="1220187"/>
          <a:ext cx="11769400" cy="5317964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1935550"/>
                <a:gridCol w="45842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In progress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Starting with psuedo data from preset FIFO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0" name="Shape 210"/>
          <p:cNvSpPr/>
          <p:nvPr/>
        </p:nvSpPr>
        <p:spPr>
          <a:xfrm>
            <a:off x="10496550" y="152400"/>
            <a:ext cx="571500" cy="55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2 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738</Words>
  <Application>Microsoft Macintosh PowerPoint</Application>
  <PresentationFormat>Widescreen</PresentationFormat>
  <Paragraphs>233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Noto Sans Symbols</vt:lpstr>
      <vt:lpstr>Arial</vt:lpstr>
      <vt:lpstr>Ion</vt:lpstr>
      <vt:lpstr>ECE 2140 SoC Design Lempel-Ziv-Welch (LZW) Compression </vt:lpstr>
      <vt:lpstr>LZW Compression Overview</vt:lpstr>
      <vt:lpstr>Compression Flowchart</vt:lpstr>
      <vt:lpstr>Decompression Flowchart</vt:lpstr>
      <vt:lpstr>Simple Compression Example</vt:lpstr>
      <vt:lpstr>Simple Decompression Example</vt:lpstr>
      <vt:lpstr>Architecture/Model</vt:lpstr>
      <vt:lpstr>Architecture/Model</vt:lpstr>
      <vt:lpstr>Schedule and Status</vt:lpstr>
      <vt:lpstr>Schedule and Status</vt:lpstr>
      <vt:lpstr>LZW Compression Controller</vt:lpstr>
      <vt:lpstr>LZW Compression Dictionary</vt:lpstr>
      <vt:lpstr>LZW Compression Dictionary Controller</vt:lpstr>
      <vt:lpstr>LZW Compression Dictionary Block</vt:lpstr>
      <vt:lpstr>LZW Decompression Software Block</vt:lpstr>
      <vt:lpstr>LZW Compression Summary -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Lempel-Ziv-Welch (LZW) Compression </dc:title>
  <cp:lastModifiedBy>Holtzman,Shaun H</cp:lastModifiedBy>
  <cp:revision>2</cp:revision>
  <dcterms:modified xsi:type="dcterms:W3CDTF">2017-02-27T01:43:53Z</dcterms:modified>
</cp:coreProperties>
</file>