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4"/>
  </p:notesMasterIdLst>
  <p:sldIdLst>
    <p:sldId id="264" r:id="rId2"/>
    <p:sldId id="265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DBD4A8-E803-4B4D-BC54-4B183DDAF252}">
  <a:tblStyle styleId="{85DBD4A8-E803-4B4D-BC54-4B183DDAF252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95"/>
  </p:normalViewPr>
  <p:slideViewPr>
    <p:cSldViewPr snapToGrid="0" snapToObjects="1" showGuide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5364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1665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707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930400" y="3771173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9330489" y="2613786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200" b="0" i="0" u="none" strike="noStrike" cap="non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3"/>
          </p:nvPr>
        </p:nvSpPr>
        <p:spPr>
          <a:xfrm>
            <a:off x="3883658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4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110" name="Shape 110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Shape 111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652462" y="2209800"/>
            <a:ext cx="2940049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3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4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pic" idx="5"/>
          </p:nvPr>
        </p:nvSpPr>
        <p:spPr>
          <a:xfrm>
            <a:off x="3889373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6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7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2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9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126" name="Shape 126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Shape 127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0" cy="89465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 rot="5400000">
            <a:off x="6267450" y="2466974"/>
            <a:ext cx="5826124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 rot="5400000">
            <a:off x="1679574" y="-139698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5654492" y="2056091"/>
            <a:ext cx="4396340" cy="42002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103312" y="1905000"/>
            <a:ext cx="439633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400" b="0" i="0" u="none" strike="noStrike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717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3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2" cy="2895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399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154955" y="4800587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7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799" dist="50800" dir="5400000" algn="tl" rotWithShape="0">
              <a:srgbClr val="000000">
                <a:alpha val="4274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154955" y="5367325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9">
            <a:alphaModFix/>
          </a:blip>
          <a:srcRect l="3613"/>
          <a:stretch/>
        </p:blipFill>
        <p:spPr>
          <a:xfrm>
            <a:off x="0" y="2669684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20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8609011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21">
            <a:alphaModFix/>
          </a:blip>
          <a:srcRect t="28812"/>
          <a:stretch/>
        </p:blipFill>
        <p:spPr>
          <a:xfrm>
            <a:off x="7999411" y="0"/>
            <a:ext cx="1603386" cy="114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22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06000" marR="0" lvl="5" indent="-1615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Schedule and Status</a:t>
            </a:r>
          </a:p>
        </p:txBody>
      </p:sp>
      <p:graphicFrame>
        <p:nvGraphicFramePr>
          <p:cNvPr id="209" name="Shape 209"/>
          <p:cNvGraphicFramePr/>
          <p:nvPr>
            <p:extLst>
              <p:ext uri="{D42A27DB-BD31-4B8C-83A1-F6EECF244321}">
                <p14:modId xmlns:p14="http://schemas.microsoft.com/office/powerpoint/2010/main" val="1737287549"/>
              </p:ext>
            </p:extLst>
          </p:nvPr>
        </p:nvGraphicFramePr>
        <p:xfrm>
          <a:off x="156362" y="1140675"/>
          <a:ext cx="11769400" cy="5621872"/>
        </p:xfrm>
        <a:graphic>
          <a:graphicData uri="http://schemas.openxmlformats.org/drawingml/2006/table">
            <a:tbl>
              <a:tblPr>
                <a:noFill/>
                <a:tableStyleId>{85DBD4A8-E803-4B4D-BC54-4B183DDAF252}</a:tableStyleId>
              </a:tblPr>
              <a:tblGrid>
                <a:gridCol w="382850"/>
                <a:gridCol w="2309500"/>
                <a:gridCol w="809450"/>
                <a:gridCol w="1935550"/>
                <a:gridCol w="45842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  <a:gridCol w="391575"/>
              </a:tblGrid>
              <a:tr h="3089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January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>
                          <a:solidFill>
                            <a:srgbClr val="F3F3F3"/>
                          </a:solidFill>
                        </a:rPr>
                        <a:t>February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March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April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1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ID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Task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Who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Status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30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S/W Compression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Done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S/W Decompression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Done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125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Architectural H/W Design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Travis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Done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125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Architectural S/W Design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Done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5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Testbench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Travis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rgbClr val="F3F3F3"/>
                          </a:solidFill>
                        </a:rPr>
                        <a:t>Verified</a:t>
                      </a:r>
                      <a:r>
                        <a:rPr lang="en-US" sz="1200" baseline="0" dirty="0" smtClean="0">
                          <a:solidFill>
                            <a:srgbClr val="F3F3F3"/>
                          </a:solidFill>
                        </a:rPr>
                        <a:t> dictionary with </a:t>
                      </a:r>
                      <a:r>
                        <a:rPr lang="en-US" sz="1200" baseline="0" dirty="0" err="1" smtClean="0">
                          <a:solidFill>
                            <a:srgbClr val="F3F3F3"/>
                          </a:solidFill>
                        </a:rPr>
                        <a:t>testbench</a:t>
                      </a:r>
                      <a:endParaRPr lang="en-US"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Dictionary HDL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solidFill>
                            <a:srgbClr val="F3F3F3"/>
                          </a:solidFill>
                        </a:rPr>
                        <a:t>Done</a:t>
                      </a:r>
                      <a:endParaRPr lang="en-US"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7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Toplevel HDL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Travis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Not started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Finalizing/Optimizing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Travis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Not started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4001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Communicate H/W Compression results with S/W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solidFill>
                            <a:srgbClr val="F3F3F3"/>
                          </a:solidFill>
                        </a:rPr>
                        <a:t>Starting with </a:t>
                      </a:r>
                      <a:r>
                        <a:rPr lang="en-US" sz="1200" dirty="0" err="1" smtClean="0">
                          <a:solidFill>
                            <a:srgbClr val="F3F3F3"/>
                          </a:solidFill>
                        </a:rPr>
                        <a:t>psuedo</a:t>
                      </a:r>
                      <a:r>
                        <a:rPr lang="en-US" sz="1200" dirty="0" smtClean="0">
                          <a:solidFill>
                            <a:srgbClr val="F3F3F3"/>
                          </a:solidFill>
                        </a:rPr>
                        <a:t> data from preset FIFO</a:t>
                      </a:r>
                      <a:endParaRPr lang="en-US"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9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S/W decoding on Board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Not started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950"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11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S/W Decompression on Board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rgbClr val="F3F3F3"/>
                          </a:solidFill>
                        </a:rPr>
                        <a:t>Shaun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 smtClean="0">
                          <a:solidFill>
                            <a:srgbClr val="F3F3F3"/>
                          </a:solidFill>
                        </a:rPr>
                        <a:t>Partially completed using hard coded input values</a:t>
                      </a:r>
                      <a:endParaRPr lang="en-US"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Schedule and Status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600" cy="419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Accomplishments: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/>
              <a:t>Completed dictionary block</a:t>
            </a:r>
            <a:endParaRPr lang="en-US" dirty="0"/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/>
              <a:t>Wrote </a:t>
            </a:r>
            <a:r>
              <a:rPr lang="en-US" dirty="0" err="1" smtClean="0"/>
              <a:t>testbench</a:t>
            </a:r>
            <a:r>
              <a:rPr lang="en-US" dirty="0" smtClean="0"/>
              <a:t> and verified dictionary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/>
              <a:t>Started implementing decompression in s/w using hard coded input values</a:t>
            </a: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Working on this week: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/>
              <a:t>Work on compression controller</a:t>
            </a:r>
            <a:endParaRPr lang="en-US" dirty="0"/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/>
              <a:t>Work on top level HDL</a:t>
            </a:r>
            <a:endParaRPr lang="en-US" dirty="0"/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/>
              <a:t>Finish decompression in s/w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 smtClean="0"/>
              <a:t>Use input values from FIFO for s/w decompression rather than hard coded values</a:t>
            </a: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Challenges/Difficulties/Needs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dirty="0"/>
              <a:t>No major difficulties yet</a:t>
            </a:r>
          </a:p>
          <a:p>
            <a:pPr marL="914400" lvl="1" indent="-228600">
              <a:spcBef>
                <a:spcPts val="0"/>
              </a:spcBef>
            </a:pPr>
            <a:r>
              <a:rPr lang="en-US" dirty="0"/>
              <a:t>Schedule should not slip if we are persistent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174</Words>
  <Application>Microsoft Macintosh PowerPoint</Application>
  <PresentationFormat>Widescreen</PresentationFormat>
  <Paragraphs>81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Century Gothic</vt:lpstr>
      <vt:lpstr>Noto Sans Symbols</vt:lpstr>
      <vt:lpstr>Arial</vt:lpstr>
      <vt:lpstr>Ion</vt:lpstr>
      <vt:lpstr>Schedule and Status</vt:lpstr>
      <vt:lpstr>Schedule and Status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2140 SoC Design Lempel-Ziv-Welch (LZW) Compression </dc:title>
  <cp:lastModifiedBy>Holtzman,Shaun H</cp:lastModifiedBy>
  <cp:revision>4</cp:revision>
  <dcterms:modified xsi:type="dcterms:W3CDTF">2017-03-13T15:27:37Z</dcterms:modified>
</cp:coreProperties>
</file>