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BD4A8-E803-4B4D-BC54-4B183DDAF252}">
  <a:tblStyle styleId="{85DBD4A8-E803-4B4D-BC54-4B183DDAF252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 showGuide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364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66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70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9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0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1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2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 and Status</a:t>
            </a:r>
          </a:p>
        </p:txBody>
      </p: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1084655183"/>
              </p:ext>
            </p:extLst>
          </p:nvPr>
        </p:nvGraphicFramePr>
        <p:xfrm>
          <a:off x="156362" y="1140675"/>
          <a:ext cx="11769400" cy="5466424"/>
        </p:xfrm>
        <a:graphic>
          <a:graphicData uri="http://schemas.openxmlformats.org/drawingml/2006/table">
            <a:tbl>
              <a:tblPr>
                <a:noFill/>
                <a:tableStyleId>{85DBD4A8-E803-4B4D-BC54-4B183DDAF252}</a:tableStyleId>
              </a:tblPr>
              <a:tblGrid>
                <a:gridCol w="382850"/>
                <a:gridCol w="2309500"/>
                <a:gridCol w="809450"/>
                <a:gridCol w="1935550"/>
                <a:gridCol w="45842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</a:tblGrid>
              <a:tr h="308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January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rgbClr val="F3F3F3"/>
                          </a:solidFill>
                        </a:rPr>
                        <a:t>February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Who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H/W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S/W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Testbench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Verified </a:t>
                      </a:r>
                      <a:r>
                        <a:rPr lang="en-US" sz="1200" dirty="0" err="1" smtClean="0">
                          <a:solidFill>
                            <a:srgbClr val="F3F3F3"/>
                          </a:solidFill>
                        </a:rPr>
                        <a:t>toplevel</a:t>
                      </a: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 and LZW controller with </a:t>
                      </a:r>
                      <a:r>
                        <a:rPr lang="en-US" sz="1200" dirty="0" err="1" smtClean="0">
                          <a:solidFill>
                            <a:srgbClr val="F3F3F3"/>
                          </a:solidFill>
                        </a:rPr>
                        <a:t>testbench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Dictionary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Toplevel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Finalizing/Optimizing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Communicate H/W Compression results with S/W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Reading compressed data from BRAM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decoding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Schedule and Status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Accomplishments: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Completed single-block dictionary &amp; </a:t>
            </a:r>
            <a:r>
              <a:rPr lang="en-US" dirty="0" err="1" smtClean="0"/>
              <a:t>testbench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Completed main controller for LZW compression</a:t>
            </a:r>
            <a:endParaRPr lang="en-US" dirty="0" smtClean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Completed decompression software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Reading compressed data from a BRAM in hardware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BRAM accessible in software using AXI-stream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Working on this week: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Implement FIFOs into compression h/w design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Develop hardware/software interface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Communicate compression/decompression results between h/w &amp; s/w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Develop multi-block dictionary search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Optimization for faster compression speed in h/w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Challenges/Difficulties/Needs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Communication between h/w and s/w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Learning how to properly transfer data using AXI-stream</a:t>
            </a:r>
            <a:endParaRPr lang="en-US" dirty="0"/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On schedule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181</Words>
  <Application>Microsoft Macintosh PowerPoint</Application>
  <PresentationFormat>Widescreen</PresentationFormat>
  <Paragraphs>85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Noto Sans Symbols</vt:lpstr>
      <vt:lpstr>Arial</vt:lpstr>
      <vt:lpstr>Ion</vt:lpstr>
      <vt:lpstr>Schedule and Status</vt:lpstr>
      <vt:lpstr>Schedule and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2140 SoC Design Lempel-Ziv-Welch (LZW) Compression </dc:title>
  <cp:lastModifiedBy>Holtzman,Shaun H</cp:lastModifiedBy>
  <cp:revision>6</cp:revision>
  <dcterms:modified xsi:type="dcterms:W3CDTF">2017-03-20T05:05:46Z</dcterms:modified>
</cp:coreProperties>
</file>