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BD4A8-E803-4B4D-BC54-4B183DDAF252}">
  <a:tblStyle styleId="{85DBD4A8-E803-4B4D-BC54-4B183DDAF25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 showGuide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364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6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1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2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 and Status</a:t>
            </a:r>
          </a:p>
        </p:txBody>
      </p: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2053755025"/>
              </p:ext>
            </p:extLst>
          </p:nvPr>
        </p:nvGraphicFramePr>
        <p:xfrm>
          <a:off x="156362" y="1140675"/>
          <a:ext cx="11769400" cy="5797764"/>
        </p:xfrm>
        <a:graphic>
          <a:graphicData uri="http://schemas.openxmlformats.org/drawingml/2006/table">
            <a:tbl>
              <a:tblPr>
                <a:noFill/>
                <a:tableStyleId>{85DBD4A8-E803-4B4D-BC54-4B183DDAF252}</a:tableStyleId>
              </a:tblPr>
              <a:tblGrid>
                <a:gridCol w="382850"/>
                <a:gridCol w="2309500"/>
                <a:gridCol w="809450"/>
                <a:gridCol w="1935550"/>
                <a:gridCol w="45842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</a:tblGrid>
              <a:tr h="308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Verified </a:t>
                      </a:r>
                      <a:r>
                        <a:rPr lang="en-US" sz="1200" dirty="0" err="1" smtClean="0">
                          <a:solidFill>
                            <a:srgbClr val="F3F3F3"/>
                          </a:solidFill>
                        </a:rPr>
                        <a:t>toplevel</a:t>
                      </a: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 and LZW controller with </a:t>
                      </a:r>
                      <a:r>
                        <a:rPr lang="en-US" sz="1200" dirty="0" err="1" smtClean="0">
                          <a:solidFill>
                            <a:srgbClr val="F3F3F3"/>
                          </a:solidFill>
                        </a:rPr>
                        <a:t>testbench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Started parallelizing the</a:t>
                      </a:r>
                      <a:r>
                        <a:rPr lang="en-US" sz="1200" baseline="0" dirty="0" smtClean="0">
                          <a:solidFill>
                            <a:srgbClr val="F3F3F3"/>
                          </a:solidFill>
                        </a:rPr>
                        <a:t> dictionary search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Able</a:t>
                      </a:r>
                      <a:r>
                        <a:rPr lang="en-US" sz="1200" baseline="0" dirty="0" smtClean="0">
                          <a:solidFill>
                            <a:srgbClr val="F3F3F3"/>
                          </a:solidFill>
                        </a:rPr>
                        <a:t> to talk to a FIFO in h/w from s/w, basically 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Schedule and Status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Accomplishments: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Able to read and write to FIFO in H/W from S/W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Created AXI wrapper to connect FIFO signals to processing system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Able to control FIFO signals from S/W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Started parallelizing the dictionary search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Working </a:t>
            </a:r>
            <a:r>
              <a:rPr lang="en-US" dirty="0"/>
              <a:t>on this week: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Connecting H/W compression to S/W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Writing results to FIFO from S/W to initialize compression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Reading compressed results in S/W from H/W FIFO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Finish parallelizing the dictionary search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Challenges/Difficulties/Needs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No major difficulties this week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Next challenge is to parallelize the dictionary search for faster compression</a:t>
            </a:r>
            <a:endParaRPr lang="en-US" dirty="0"/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On schedule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200</Words>
  <Application>Microsoft Macintosh PowerPoint</Application>
  <PresentationFormat>Widescreen</PresentationFormat>
  <Paragraphs>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Noto Sans Symbols</vt:lpstr>
      <vt:lpstr>Arial</vt:lpstr>
      <vt:lpstr>Ion</vt:lpstr>
      <vt:lpstr>Schedule and Status</vt:lpstr>
      <vt:lpstr>Schedule and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2140 SoC Design Lempel-Ziv-Welch (LZW) Compression </dc:title>
  <cp:lastModifiedBy>Holtzman,Shaun H</cp:lastModifiedBy>
  <cp:revision>8</cp:revision>
  <dcterms:modified xsi:type="dcterms:W3CDTF">2017-03-27T03:06:00Z</dcterms:modified>
</cp:coreProperties>
</file>