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306946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606974132"/>
              </p:ext>
            </p:extLst>
          </p:nvPr>
        </p:nvGraphicFramePr>
        <p:xfrm>
          <a:off x="156362" y="981651"/>
          <a:ext cx="11769400" cy="5317964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2185725"/>
                <a:gridCol w="265365"/>
                <a:gridCol w="334460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12982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1" y="2052917"/>
            <a:ext cx="9180375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Finished parallelizing dictionary search into 2 and 4 blocks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Added counter to count clock cycles</a:t>
            </a:r>
          </a:p>
          <a:p>
            <a:pPr marL="1314450" lvl="2" indent="-228600">
              <a:spcBef>
                <a:spcPts val="0"/>
              </a:spcBef>
            </a:pPr>
            <a:r>
              <a:rPr lang="en-US" dirty="0" smtClean="0"/>
              <a:t>Confirmed parallel dictionary search takes less clock cycles</a:t>
            </a:r>
          </a:p>
          <a:p>
            <a:pPr marL="1771650" lvl="3" indent="-228600">
              <a:spcBef>
                <a:spcPts val="0"/>
              </a:spcBef>
            </a:pPr>
            <a:r>
              <a:rPr lang="en-US" dirty="0" smtClean="0"/>
              <a:t>Near Linear Speedup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Working </a:t>
            </a:r>
            <a:r>
              <a:rPr lang="en-US" dirty="0"/>
              <a:t>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Final presentation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Challenges/Difficulties/Needs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No major difficulties this week</a:t>
            </a:r>
          </a:p>
          <a:p>
            <a:pPr marL="914400" lvl="1" indent="-228600">
              <a:spcBef>
                <a:spcPts val="0"/>
              </a:spcBef>
            </a:pPr>
            <a:r>
              <a:rPr lang="en-US" smtClean="0"/>
              <a:t>Done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134</Words>
  <Application>Microsoft Macintosh PowerPoint</Application>
  <PresentationFormat>Widescreen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Noto Sans Symbols</vt:lpstr>
      <vt:lpstr>Arial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11</cp:revision>
  <dcterms:modified xsi:type="dcterms:W3CDTF">2017-04-17T03:31:56Z</dcterms:modified>
</cp:coreProperties>
</file>