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130125250"/>
              </p:ext>
            </p:extLst>
          </p:nvPr>
        </p:nvGraphicFramePr>
        <p:xfrm>
          <a:off x="156362" y="1140675"/>
          <a:ext cx="11769400" cy="561488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2185725"/>
                <a:gridCol w="265365"/>
                <a:gridCol w="334460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Baseline</a:t>
                      </a:r>
                      <a:r>
                        <a:rPr lang="en-US" sz="1200" baseline="0" dirty="0" smtClean="0">
                          <a:solidFill>
                            <a:srgbClr val="F3F3F3"/>
                          </a:solidFill>
                        </a:rPr>
                        <a:t> done. Need to test parallel dictionary search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Continued working on parallelizing dictionary search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1" y="2052917"/>
            <a:ext cx="9180375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Hardware/software interface complete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Software sends original data to FIFO in h/w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LZW compression core reads FIFO and compresses input data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LZW compression core puts compressed data in another FIFO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Software reads compressed results from FIFO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Software then decompresses the compressed data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Baseline demo complete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Running on a </a:t>
            </a:r>
            <a:r>
              <a:rPr lang="en-US" dirty="0" err="1" smtClean="0"/>
              <a:t>ZedBoard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Working </a:t>
            </a:r>
            <a:r>
              <a:rPr lang="en-US" dirty="0"/>
              <a:t>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Continue working on parallelizing the dictionary search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Simulate and test the parallelized dictionary search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Challenges/Difficulties/Needs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No major difficulties this week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Next challenge is to parallelize the dictionary search and properly test it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On schedule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194</Words>
  <Application>Microsoft Macintosh PowerPoint</Application>
  <PresentationFormat>Widescreen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Noto Sans Symbols</vt:lpstr>
      <vt:lpstr>Arial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9</cp:revision>
  <dcterms:modified xsi:type="dcterms:W3CDTF">2017-04-03T04:53:16Z</dcterms:modified>
</cp:coreProperties>
</file>