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9.jpg" ContentType="image/png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2E74"/>
    <a:srgbClr val="EE3277"/>
    <a:srgbClr val="009988"/>
    <a:srgbClr val="32BBEE"/>
    <a:srgbClr val="CC31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6"/>
    <p:restoredTop sz="94651"/>
  </p:normalViewPr>
  <p:slideViewPr>
    <p:cSldViewPr snapToGrid="0">
      <p:cViewPr varScale="1">
        <p:scale>
          <a:sx n="195" d="100"/>
          <a:sy n="195" d="100"/>
        </p:scale>
        <p:origin x="29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91AFB2-99F4-744D-AED2-C38778982BDE}" type="doc">
      <dgm:prSet loTypeId="urn:microsoft.com/office/officeart/2005/8/layout/process4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E0D01C91-BE30-2743-86D1-81FE17C208C4}">
      <dgm:prSet phldrT="[文本]" custT="1"/>
      <dgm:spPr/>
      <dgm:t>
        <a:bodyPr/>
        <a:lstStyle/>
        <a:p>
          <a:r>
            <a:rPr lang="en-US" altLang="zh-CN" sz="1600" dirty="0"/>
            <a:t>lstm_1 </a:t>
          </a:r>
          <a:r>
            <a:rPr lang="de-DE" altLang="zh-CN" sz="1600" dirty="0"/>
            <a:t>(Units=32, Dropout=0,3)</a:t>
          </a:r>
          <a:endParaRPr lang="zh-CN" altLang="en-US" sz="1600" dirty="0"/>
        </a:p>
      </dgm:t>
    </dgm:pt>
    <dgm:pt modelId="{E350DE74-F585-B640-9DEB-07C2CE5EF430}" type="parTrans" cxnId="{B24A5627-00F6-524B-AC96-09C4ED749A72}">
      <dgm:prSet/>
      <dgm:spPr/>
      <dgm:t>
        <a:bodyPr/>
        <a:lstStyle/>
        <a:p>
          <a:endParaRPr lang="zh-CN" altLang="en-US"/>
        </a:p>
      </dgm:t>
    </dgm:pt>
    <dgm:pt modelId="{4E97798E-8A19-C443-AB54-07331D6D2C29}" type="sibTrans" cxnId="{B24A5627-00F6-524B-AC96-09C4ED749A72}">
      <dgm:prSet/>
      <dgm:spPr/>
      <dgm:t>
        <a:bodyPr/>
        <a:lstStyle/>
        <a:p>
          <a:endParaRPr lang="zh-CN" altLang="en-US"/>
        </a:p>
      </dgm:t>
    </dgm:pt>
    <dgm:pt modelId="{C2D79976-A391-B343-84D9-24C7C7A229BC}">
      <dgm:prSet phldrT="[文本]" custT="1"/>
      <dgm:spPr/>
      <dgm:t>
        <a:bodyPr/>
        <a:lstStyle/>
        <a:p>
          <a:r>
            <a:rPr lang="de-DE" altLang="zh-CN" sz="1600" dirty="0"/>
            <a:t>250 X 32</a:t>
          </a:r>
          <a:endParaRPr lang="zh-CN" altLang="en-US" sz="1600" dirty="0"/>
        </a:p>
      </dgm:t>
    </dgm:pt>
    <dgm:pt modelId="{F85A8276-67B7-0348-AAA5-D0B276F91CCC}" type="parTrans" cxnId="{99B46FD4-8568-F948-AFC2-982E2CFFCAF9}">
      <dgm:prSet/>
      <dgm:spPr/>
      <dgm:t>
        <a:bodyPr/>
        <a:lstStyle/>
        <a:p>
          <a:endParaRPr lang="zh-CN" altLang="en-US"/>
        </a:p>
      </dgm:t>
    </dgm:pt>
    <dgm:pt modelId="{061D3D94-C7C6-6D40-BF6C-F976170EF7C4}" type="sibTrans" cxnId="{99B46FD4-8568-F948-AFC2-982E2CFFCAF9}">
      <dgm:prSet/>
      <dgm:spPr/>
      <dgm:t>
        <a:bodyPr/>
        <a:lstStyle/>
        <a:p>
          <a:endParaRPr lang="zh-CN" altLang="en-US"/>
        </a:p>
      </dgm:t>
    </dgm:pt>
    <dgm:pt modelId="{7146B2B5-DF38-1A4A-BC49-5D3B91085D94}">
      <dgm:prSet phldrT="[文本]" custT="1"/>
      <dgm:spPr/>
      <dgm:t>
        <a:bodyPr/>
        <a:lstStyle/>
        <a:p>
          <a:r>
            <a:rPr lang="de-DE" altLang="zh-CN" sz="1600" dirty="0"/>
            <a:t>lstm_2 (Units=32, Dropout=0,3)</a:t>
          </a:r>
          <a:endParaRPr lang="zh-CN" altLang="en-US" sz="1600" dirty="0"/>
        </a:p>
      </dgm:t>
    </dgm:pt>
    <dgm:pt modelId="{E45FFBE7-D672-7741-A94D-C2E3011F5DF1}" type="parTrans" cxnId="{9AE2A890-F3C5-1447-9626-67668FDB6B34}">
      <dgm:prSet/>
      <dgm:spPr/>
      <dgm:t>
        <a:bodyPr/>
        <a:lstStyle/>
        <a:p>
          <a:endParaRPr lang="zh-CN" altLang="en-US"/>
        </a:p>
      </dgm:t>
    </dgm:pt>
    <dgm:pt modelId="{15086D4D-BACB-8D4C-B268-7193F9DF364E}" type="sibTrans" cxnId="{9AE2A890-F3C5-1447-9626-67668FDB6B34}">
      <dgm:prSet/>
      <dgm:spPr/>
      <dgm:t>
        <a:bodyPr/>
        <a:lstStyle/>
        <a:p>
          <a:endParaRPr lang="zh-CN" altLang="en-US"/>
        </a:p>
      </dgm:t>
    </dgm:pt>
    <dgm:pt modelId="{153FCC07-828A-CE44-AB60-DFB90425D8CC}">
      <dgm:prSet phldrT="[文本]" custT="1"/>
      <dgm:spPr/>
      <dgm:t>
        <a:bodyPr/>
        <a:lstStyle/>
        <a:p>
          <a:r>
            <a:rPr lang="de-DE" altLang="zh-CN" sz="1600" dirty="0"/>
            <a:t>125 X 32</a:t>
          </a:r>
          <a:endParaRPr lang="zh-CN" altLang="en-US" sz="1600" dirty="0"/>
        </a:p>
      </dgm:t>
    </dgm:pt>
    <dgm:pt modelId="{B89E589B-A585-6D40-A16E-EF55A1145173}" type="parTrans" cxnId="{20B86A38-93FA-414B-B8C8-C05F4FB16DC2}">
      <dgm:prSet/>
      <dgm:spPr/>
      <dgm:t>
        <a:bodyPr/>
        <a:lstStyle/>
        <a:p>
          <a:endParaRPr lang="zh-CN" altLang="en-US"/>
        </a:p>
      </dgm:t>
    </dgm:pt>
    <dgm:pt modelId="{8A7617CC-4217-4D43-AE2C-A5596E382127}" type="sibTrans" cxnId="{20B86A38-93FA-414B-B8C8-C05F4FB16DC2}">
      <dgm:prSet/>
      <dgm:spPr/>
      <dgm:t>
        <a:bodyPr/>
        <a:lstStyle/>
        <a:p>
          <a:endParaRPr lang="zh-CN" altLang="en-US"/>
        </a:p>
      </dgm:t>
    </dgm:pt>
    <dgm:pt modelId="{0596BEB0-A057-CE49-B5D6-0D8CD3D22971}">
      <dgm:prSet phldrT="[文本]" custT="1"/>
      <dgm:spPr/>
      <dgm:t>
        <a:bodyPr/>
        <a:lstStyle/>
        <a:p>
          <a:r>
            <a:rPr lang="de-DE" altLang="zh-CN" sz="1600" dirty="0"/>
            <a:t>lstm_3 (Units=32, Dropout=0,3)</a:t>
          </a:r>
          <a:endParaRPr lang="zh-CN" altLang="en-US" sz="1600" dirty="0"/>
        </a:p>
      </dgm:t>
    </dgm:pt>
    <dgm:pt modelId="{0E68276D-6929-1F42-A3AE-9A0211C706DF}" type="parTrans" cxnId="{619E2F28-B79E-7E4C-BD53-24BF28F6FB45}">
      <dgm:prSet/>
      <dgm:spPr/>
      <dgm:t>
        <a:bodyPr/>
        <a:lstStyle/>
        <a:p>
          <a:endParaRPr lang="zh-CN" altLang="en-US"/>
        </a:p>
      </dgm:t>
    </dgm:pt>
    <dgm:pt modelId="{347E857B-DF95-2F49-AE7F-43CAFEDF2E56}" type="sibTrans" cxnId="{619E2F28-B79E-7E4C-BD53-24BF28F6FB45}">
      <dgm:prSet/>
      <dgm:spPr/>
      <dgm:t>
        <a:bodyPr/>
        <a:lstStyle/>
        <a:p>
          <a:endParaRPr lang="zh-CN" altLang="en-US"/>
        </a:p>
      </dgm:t>
    </dgm:pt>
    <dgm:pt modelId="{8EB28CCB-983E-9444-9E85-A4CE838B0E3D}">
      <dgm:prSet phldrT="[文本]" custT="1"/>
      <dgm:spPr/>
      <dgm:t>
        <a:bodyPr/>
        <a:lstStyle/>
        <a:p>
          <a:r>
            <a:rPr lang="de-DE" altLang="zh-CN" sz="1600" dirty="0"/>
            <a:t>62 X 32</a:t>
          </a:r>
          <a:endParaRPr lang="zh-CN" altLang="en-US" sz="1600" dirty="0"/>
        </a:p>
      </dgm:t>
    </dgm:pt>
    <dgm:pt modelId="{20284E7E-8367-A94E-8660-0A3D4F00B651}" type="parTrans" cxnId="{0F4C255B-2D30-3B43-A624-637621B051AF}">
      <dgm:prSet/>
      <dgm:spPr/>
      <dgm:t>
        <a:bodyPr/>
        <a:lstStyle/>
        <a:p>
          <a:endParaRPr lang="zh-CN" altLang="en-US"/>
        </a:p>
      </dgm:t>
    </dgm:pt>
    <dgm:pt modelId="{50B3FA4C-239B-0046-897E-7F86B98DAF05}" type="sibTrans" cxnId="{0F4C255B-2D30-3B43-A624-637621B051AF}">
      <dgm:prSet/>
      <dgm:spPr/>
      <dgm:t>
        <a:bodyPr/>
        <a:lstStyle/>
        <a:p>
          <a:endParaRPr lang="zh-CN" altLang="en-US"/>
        </a:p>
      </dgm:t>
    </dgm:pt>
    <dgm:pt modelId="{28A7302C-EFE8-0D4B-BDC6-FB863A78F866}">
      <dgm:prSet phldrT="[文本]" custT="1"/>
      <dgm:spPr/>
      <dgm:t>
        <a:bodyPr/>
        <a:lstStyle/>
        <a:p>
          <a:r>
            <a:rPr lang="de-DE" altLang="zh-CN" sz="1600" dirty="0"/>
            <a:t>lstm_4 (Units=32, Dropout=0,3)</a:t>
          </a:r>
          <a:endParaRPr lang="zh-CN" altLang="en-US" sz="1600" dirty="0"/>
        </a:p>
      </dgm:t>
    </dgm:pt>
    <dgm:pt modelId="{26AB26EC-5928-A14E-A2EA-08DC03D9501B}" type="parTrans" cxnId="{5F559533-1418-6C4F-BBAD-5CE10B530D7B}">
      <dgm:prSet/>
      <dgm:spPr/>
      <dgm:t>
        <a:bodyPr/>
        <a:lstStyle/>
        <a:p>
          <a:endParaRPr lang="zh-CN" altLang="en-US"/>
        </a:p>
      </dgm:t>
    </dgm:pt>
    <dgm:pt modelId="{CA4F216C-2E63-D44F-A22F-DF301DCD4F46}" type="sibTrans" cxnId="{5F559533-1418-6C4F-BBAD-5CE10B530D7B}">
      <dgm:prSet/>
      <dgm:spPr/>
      <dgm:t>
        <a:bodyPr/>
        <a:lstStyle/>
        <a:p>
          <a:endParaRPr lang="zh-CN" altLang="en-US"/>
        </a:p>
      </dgm:t>
    </dgm:pt>
    <dgm:pt modelId="{796EA846-AD88-2443-B03E-C5405454F683}">
      <dgm:prSet custT="1"/>
      <dgm:spPr/>
      <dgm:t>
        <a:bodyPr/>
        <a:lstStyle/>
        <a:p>
          <a:r>
            <a:rPr lang="de-DE" altLang="zh-CN" sz="1600" dirty="0"/>
            <a:t>31 X 32</a:t>
          </a:r>
          <a:endParaRPr lang="zh-CN" altLang="en-US" sz="1600" dirty="0"/>
        </a:p>
      </dgm:t>
    </dgm:pt>
    <dgm:pt modelId="{8EC83194-7F8D-3749-87DD-CD3DB408EC5A}" type="parTrans" cxnId="{7431AAB8-055C-7A4C-A6E9-4D183DEC35EB}">
      <dgm:prSet/>
      <dgm:spPr/>
      <dgm:t>
        <a:bodyPr/>
        <a:lstStyle/>
        <a:p>
          <a:endParaRPr lang="zh-CN" altLang="en-US"/>
        </a:p>
      </dgm:t>
    </dgm:pt>
    <dgm:pt modelId="{1883EABD-5FA8-F04A-A087-BAD275A10BB9}" type="sibTrans" cxnId="{7431AAB8-055C-7A4C-A6E9-4D183DEC35EB}">
      <dgm:prSet/>
      <dgm:spPr/>
      <dgm:t>
        <a:bodyPr/>
        <a:lstStyle/>
        <a:p>
          <a:endParaRPr lang="zh-CN" altLang="en-US"/>
        </a:p>
      </dgm:t>
    </dgm:pt>
    <dgm:pt modelId="{D56235BB-A3C6-4F44-BD1C-109EF5F9B34F}">
      <dgm:prSet custT="1"/>
      <dgm:spPr/>
      <dgm:t>
        <a:bodyPr/>
        <a:lstStyle/>
        <a:p>
          <a:r>
            <a:rPr lang="de-DE" altLang="zh-CN" sz="1400" dirty="0"/>
            <a:t>dense layer_1 (Units=128, Dropout=0,4)</a:t>
          </a:r>
          <a:endParaRPr lang="zh-CN" altLang="en-US" sz="1400" dirty="0"/>
        </a:p>
      </dgm:t>
    </dgm:pt>
    <dgm:pt modelId="{98B83FDD-B783-6542-A232-DE472015FCFC}" type="parTrans" cxnId="{28C4418F-A679-4349-B81A-DBFC617D67CA}">
      <dgm:prSet/>
      <dgm:spPr/>
      <dgm:t>
        <a:bodyPr/>
        <a:lstStyle/>
        <a:p>
          <a:endParaRPr lang="zh-CN" altLang="en-US"/>
        </a:p>
      </dgm:t>
    </dgm:pt>
    <dgm:pt modelId="{AC4261F4-1AAD-6645-83BA-F6763C1070F0}" type="sibTrans" cxnId="{28C4418F-A679-4349-B81A-DBFC617D67CA}">
      <dgm:prSet/>
      <dgm:spPr/>
      <dgm:t>
        <a:bodyPr/>
        <a:lstStyle/>
        <a:p>
          <a:endParaRPr lang="zh-CN" altLang="en-US"/>
        </a:p>
      </dgm:t>
    </dgm:pt>
    <dgm:pt modelId="{997D8610-309F-244B-A55D-C89F14EC64D7}">
      <dgm:prSet custT="1"/>
      <dgm:spPr/>
      <dgm:t>
        <a:bodyPr/>
        <a:lstStyle/>
        <a:p>
          <a:r>
            <a:rPr lang="de-DE" altLang="zh-CN" sz="1600" dirty="0"/>
            <a:t>128</a:t>
          </a:r>
          <a:endParaRPr lang="zh-CN" altLang="en-US" sz="1600" dirty="0"/>
        </a:p>
      </dgm:t>
    </dgm:pt>
    <dgm:pt modelId="{DECAC62A-4BB8-7E42-BFFC-12C3D1EBDD65}" type="parTrans" cxnId="{8935FCEA-9B3D-2C48-BEAD-B2327EDE58DC}">
      <dgm:prSet/>
      <dgm:spPr/>
      <dgm:t>
        <a:bodyPr/>
        <a:lstStyle/>
        <a:p>
          <a:endParaRPr lang="zh-CN" altLang="en-US"/>
        </a:p>
      </dgm:t>
    </dgm:pt>
    <dgm:pt modelId="{9DFD5A2E-DE60-F541-920C-FB9E53C380DD}" type="sibTrans" cxnId="{8935FCEA-9B3D-2C48-BEAD-B2327EDE58DC}">
      <dgm:prSet/>
      <dgm:spPr/>
      <dgm:t>
        <a:bodyPr/>
        <a:lstStyle/>
        <a:p>
          <a:endParaRPr lang="zh-CN" altLang="en-US"/>
        </a:p>
      </dgm:t>
    </dgm:pt>
    <dgm:pt modelId="{BC2D7B5D-0F46-B44A-9546-3CA4D8E9274B}">
      <dgm:prSet custT="1"/>
      <dgm:spPr/>
      <dgm:t>
        <a:bodyPr/>
        <a:lstStyle/>
        <a:p>
          <a:r>
            <a:rPr lang="de-DE" altLang="zh-CN" sz="1400" dirty="0"/>
            <a:t>dense layer_2 (Units=128, Dropout=0,4)</a:t>
          </a:r>
          <a:endParaRPr lang="zh-CN" altLang="en-US" sz="1400" dirty="0"/>
        </a:p>
      </dgm:t>
    </dgm:pt>
    <dgm:pt modelId="{086A63F6-447F-324D-A2AF-A994EB642D5F}" type="parTrans" cxnId="{BAA7D3A3-9F59-F24A-99F6-E7D849AC231C}">
      <dgm:prSet/>
      <dgm:spPr/>
      <dgm:t>
        <a:bodyPr/>
        <a:lstStyle/>
        <a:p>
          <a:endParaRPr lang="zh-CN" altLang="en-US"/>
        </a:p>
      </dgm:t>
    </dgm:pt>
    <dgm:pt modelId="{E01C1AB5-F148-9C49-BA44-7AD9D1F50AA7}" type="sibTrans" cxnId="{BAA7D3A3-9F59-F24A-99F6-E7D849AC231C}">
      <dgm:prSet/>
      <dgm:spPr/>
      <dgm:t>
        <a:bodyPr/>
        <a:lstStyle/>
        <a:p>
          <a:endParaRPr lang="zh-CN" altLang="en-US"/>
        </a:p>
      </dgm:t>
    </dgm:pt>
    <dgm:pt modelId="{2C9FDA07-5EA9-8847-81CB-983F83727CB9}">
      <dgm:prSet custT="1"/>
      <dgm:spPr/>
      <dgm:t>
        <a:bodyPr/>
        <a:lstStyle/>
        <a:p>
          <a:r>
            <a:rPr lang="de-DE" altLang="zh-CN" sz="1600" dirty="0"/>
            <a:t>128</a:t>
          </a:r>
          <a:endParaRPr lang="zh-CN" altLang="en-US" sz="1600" dirty="0"/>
        </a:p>
      </dgm:t>
    </dgm:pt>
    <dgm:pt modelId="{0CED0E64-7690-824F-8C80-7B74756AEE0F}" type="parTrans" cxnId="{912BE4E1-E14C-594E-AD21-3CF39A10B3CB}">
      <dgm:prSet/>
      <dgm:spPr/>
      <dgm:t>
        <a:bodyPr/>
        <a:lstStyle/>
        <a:p>
          <a:endParaRPr lang="zh-CN" altLang="en-US"/>
        </a:p>
      </dgm:t>
    </dgm:pt>
    <dgm:pt modelId="{9F7BB376-641F-9047-8ED8-07C5CF5E631C}" type="sibTrans" cxnId="{912BE4E1-E14C-594E-AD21-3CF39A10B3CB}">
      <dgm:prSet/>
      <dgm:spPr/>
      <dgm:t>
        <a:bodyPr/>
        <a:lstStyle/>
        <a:p>
          <a:endParaRPr lang="zh-CN" altLang="en-US"/>
        </a:p>
      </dgm:t>
    </dgm:pt>
    <dgm:pt modelId="{6649E9D5-3890-694C-9D11-F90E62AFEF68}">
      <dgm:prSet custT="1"/>
      <dgm:spPr/>
      <dgm:t>
        <a:bodyPr/>
        <a:lstStyle/>
        <a:p>
          <a:r>
            <a:rPr lang="de-DE" altLang="zh-CN" sz="1600" dirty="0"/>
            <a:t>lstm_5 (Units=32, Dropout=0,3)</a:t>
          </a:r>
          <a:endParaRPr lang="zh-CN" altLang="en-US" sz="1600" dirty="0"/>
        </a:p>
      </dgm:t>
    </dgm:pt>
    <dgm:pt modelId="{A486A662-C7B0-7744-83FE-C03C8BBD2CED}" type="parTrans" cxnId="{78DC50A4-E1F7-3A40-B4C3-1482EA918A8B}">
      <dgm:prSet/>
      <dgm:spPr/>
      <dgm:t>
        <a:bodyPr/>
        <a:lstStyle/>
        <a:p>
          <a:endParaRPr lang="zh-CN" altLang="en-US"/>
        </a:p>
      </dgm:t>
    </dgm:pt>
    <dgm:pt modelId="{F084B77E-467B-0C48-B120-7F517896F1E1}" type="sibTrans" cxnId="{78DC50A4-E1F7-3A40-B4C3-1482EA918A8B}">
      <dgm:prSet/>
      <dgm:spPr/>
      <dgm:t>
        <a:bodyPr/>
        <a:lstStyle/>
        <a:p>
          <a:endParaRPr lang="zh-CN" altLang="en-US"/>
        </a:p>
      </dgm:t>
    </dgm:pt>
    <dgm:pt modelId="{9E112B80-C66A-314B-8A79-6F4A9B11C547}">
      <dgm:prSet custT="1"/>
      <dgm:spPr/>
      <dgm:t>
        <a:bodyPr/>
        <a:lstStyle/>
        <a:p>
          <a:r>
            <a:rPr lang="de-DE" altLang="zh-CN" sz="1600" dirty="0"/>
            <a:t>32</a:t>
          </a:r>
          <a:endParaRPr lang="zh-CN" altLang="en-US" sz="1600" dirty="0"/>
        </a:p>
      </dgm:t>
    </dgm:pt>
    <dgm:pt modelId="{CB74449C-D0BE-3147-8BE9-43952818FA28}" type="parTrans" cxnId="{AEB1C6D0-3405-B84B-BFFC-1244DCEE9331}">
      <dgm:prSet/>
      <dgm:spPr/>
      <dgm:t>
        <a:bodyPr/>
        <a:lstStyle/>
        <a:p>
          <a:endParaRPr lang="zh-CN" altLang="en-US"/>
        </a:p>
      </dgm:t>
    </dgm:pt>
    <dgm:pt modelId="{925B24A1-108D-CF4B-A908-C7355826DDDC}" type="sibTrans" cxnId="{AEB1C6D0-3405-B84B-BFFC-1244DCEE9331}">
      <dgm:prSet/>
      <dgm:spPr/>
      <dgm:t>
        <a:bodyPr/>
        <a:lstStyle/>
        <a:p>
          <a:endParaRPr lang="zh-CN" altLang="en-US"/>
        </a:p>
      </dgm:t>
    </dgm:pt>
    <dgm:pt modelId="{911F1C08-7413-DD4D-BD97-E2EACE9F4D3E}">
      <dgm:prSet custT="1"/>
      <dgm:spPr/>
      <dgm:t>
        <a:bodyPr/>
        <a:lstStyle/>
        <a:p>
          <a:r>
            <a:rPr lang="de-DE" altLang="zh-CN" sz="1600" dirty="0"/>
            <a:t>dense layer_3 (Softmax)</a:t>
          </a:r>
          <a:endParaRPr lang="zh-CN" altLang="en-US" sz="1600" dirty="0"/>
        </a:p>
      </dgm:t>
    </dgm:pt>
    <dgm:pt modelId="{20713B4E-F76E-3940-9E5D-866A8959A283}" type="parTrans" cxnId="{2788D1E5-6AFF-7A4B-A449-58C14C324BE0}">
      <dgm:prSet/>
      <dgm:spPr/>
      <dgm:t>
        <a:bodyPr/>
        <a:lstStyle/>
        <a:p>
          <a:endParaRPr lang="zh-CN" altLang="en-US"/>
        </a:p>
      </dgm:t>
    </dgm:pt>
    <dgm:pt modelId="{621D49AC-D1CE-AC45-B03A-1AF3954B976A}" type="sibTrans" cxnId="{2788D1E5-6AFF-7A4B-A449-58C14C324BE0}">
      <dgm:prSet/>
      <dgm:spPr/>
      <dgm:t>
        <a:bodyPr/>
        <a:lstStyle/>
        <a:p>
          <a:endParaRPr lang="zh-CN" altLang="en-US"/>
        </a:p>
      </dgm:t>
    </dgm:pt>
    <dgm:pt modelId="{DBF18ACE-458B-7340-B119-2E3BB9331EB2}">
      <dgm:prSet custT="1"/>
      <dgm:spPr/>
      <dgm:t>
        <a:bodyPr/>
        <a:lstStyle/>
        <a:p>
          <a:r>
            <a:rPr lang="de-DE" altLang="zh-CN" sz="1600" dirty="0"/>
            <a:t>12</a:t>
          </a:r>
          <a:endParaRPr lang="zh-CN" altLang="en-US" sz="1600" dirty="0"/>
        </a:p>
      </dgm:t>
    </dgm:pt>
    <dgm:pt modelId="{D673A5CD-B935-804F-91B6-676DFD13776E}" type="parTrans" cxnId="{0FE64A66-A005-CA4E-B745-68D78E532E39}">
      <dgm:prSet/>
      <dgm:spPr/>
      <dgm:t>
        <a:bodyPr/>
        <a:lstStyle/>
        <a:p>
          <a:endParaRPr lang="zh-CN" altLang="en-US"/>
        </a:p>
      </dgm:t>
    </dgm:pt>
    <dgm:pt modelId="{F3E858CE-4B50-A643-B00D-BA8AC086A9F0}" type="sibTrans" cxnId="{0FE64A66-A005-CA4E-B745-68D78E532E39}">
      <dgm:prSet/>
      <dgm:spPr/>
      <dgm:t>
        <a:bodyPr/>
        <a:lstStyle/>
        <a:p>
          <a:endParaRPr lang="zh-CN" altLang="en-US"/>
        </a:p>
      </dgm:t>
    </dgm:pt>
    <dgm:pt modelId="{4474670F-E02B-1D4C-8E33-B41CF1947ED9}" type="pres">
      <dgm:prSet presAssocID="{C291AFB2-99F4-744D-AED2-C38778982BDE}" presName="Name0" presStyleCnt="0">
        <dgm:presLayoutVars>
          <dgm:dir/>
          <dgm:animLvl val="lvl"/>
          <dgm:resizeHandles val="exact"/>
        </dgm:presLayoutVars>
      </dgm:prSet>
      <dgm:spPr/>
    </dgm:pt>
    <dgm:pt modelId="{56D5A64A-D773-9847-A9FF-5456592A645A}" type="pres">
      <dgm:prSet presAssocID="{911F1C08-7413-DD4D-BD97-E2EACE9F4D3E}" presName="boxAndChildren" presStyleCnt="0"/>
      <dgm:spPr/>
    </dgm:pt>
    <dgm:pt modelId="{74B91347-A050-5644-957B-058B79469465}" type="pres">
      <dgm:prSet presAssocID="{911F1C08-7413-DD4D-BD97-E2EACE9F4D3E}" presName="parentTextBox" presStyleLbl="node1" presStyleIdx="0" presStyleCnt="8"/>
      <dgm:spPr/>
    </dgm:pt>
    <dgm:pt modelId="{36F910F0-99A4-C848-836C-1101B8C50CA0}" type="pres">
      <dgm:prSet presAssocID="{911F1C08-7413-DD4D-BD97-E2EACE9F4D3E}" presName="entireBox" presStyleLbl="node1" presStyleIdx="0" presStyleCnt="8"/>
      <dgm:spPr/>
    </dgm:pt>
    <dgm:pt modelId="{C3FE6F95-A00E-8042-A933-66C0DD1BE644}" type="pres">
      <dgm:prSet presAssocID="{911F1C08-7413-DD4D-BD97-E2EACE9F4D3E}" presName="descendantBox" presStyleCnt="0"/>
      <dgm:spPr/>
    </dgm:pt>
    <dgm:pt modelId="{0ACAFA1A-E2A6-FD40-A2B0-6521A6DDA0DD}" type="pres">
      <dgm:prSet presAssocID="{DBF18ACE-458B-7340-B119-2E3BB9331EB2}" presName="childTextBox" presStyleLbl="fgAccFollowNode1" presStyleIdx="0" presStyleCnt="8">
        <dgm:presLayoutVars>
          <dgm:bulletEnabled val="1"/>
        </dgm:presLayoutVars>
      </dgm:prSet>
      <dgm:spPr/>
    </dgm:pt>
    <dgm:pt modelId="{3D909ECC-7260-CF4A-8917-15507E4CC875}" type="pres">
      <dgm:prSet presAssocID="{E01C1AB5-F148-9C49-BA44-7AD9D1F50AA7}" presName="sp" presStyleCnt="0"/>
      <dgm:spPr/>
    </dgm:pt>
    <dgm:pt modelId="{28096051-51CD-684A-B0ED-81C785FCAEA7}" type="pres">
      <dgm:prSet presAssocID="{BC2D7B5D-0F46-B44A-9546-3CA4D8E9274B}" presName="arrowAndChildren" presStyleCnt="0"/>
      <dgm:spPr/>
    </dgm:pt>
    <dgm:pt modelId="{798970B6-9666-4347-BBA0-57354925EC27}" type="pres">
      <dgm:prSet presAssocID="{BC2D7B5D-0F46-B44A-9546-3CA4D8E9274B}" presName="parentTextArrow" presStyleLbl="node1" presStyleIdx="0" presStyleCnt="8"/>
      <dgm:spPr/>
    </dgm:pt>
    <dgm:pt modelId="{A60789C4-0FE7-AF41-A35C-E52A37B96AD5}" type="pres">
      <dgm:prSet presAssocID="{BC2D7B5D-0F46-B44A-9546-3CA4D8E9274B}" presName="arrow" presStyleLbl="node1" presStyleIdx="1" presStyleCnt="8"/>
      <dgm:spPr/>
    </dgm:pt>
    <dgm:pt modelId="{61927554-EF87-3640-9781-3FDEC9FD1923}" type="pres">
      <dgm:prSet presAssocID="{BC2D7B5D-0F46-B44A-9546-3CA4D8E9274B}" presName="descendantArrow" presStyleCnt="0"/>
      <dgm:spPr/>
    </dgm:pt>
    <dgm:pt modelId="{CBD6CE25-C0B5-FA4B-ABC5-FAF9BAC151C7}" type="pres">
      <dgm:prSet presAssocID="{2C9FDA07-5EA9-8847-81CB-983F83727CB9}" presName="childTextArrow" presStyleLbl="fgAccFollowNode1" presStyleIdx="1" presStyleCnt="8">
        <dgm:presLayoutVars>
          <dgm:bulletEnabled val="1"/>
        </dgm:presLayoutVars>
      </dgm:prSet>
      <dgm:spPr/>
    </dgm:pt>
    <dgm:pt modelId="{A855E52D-2BDA-6442-A005-DC78DB5A4A56}" type="pres">
      <dgm:prSet presAssocID="{AC4261F4-1AAD-6645-83BA-F6763C1070F0}" presName="sp" presStyleCnt="0"/>
      <dgm:spPr/>
    </dgm:pt>
    <dgm:pt modelId="{26F83253-0BDB-D340-ABBC-9FE2EDBC62C5}" type="pres">
      <dgm:prSet presAssocID="{D56235BB-A3C6-4F44-BD1C-109EF5F9B34F}" presName="arrowAndChildren" presStyleCnt="0"/>
      <dgm:spPr/>
    </dgm:pt>
    <dgm:pt modelId="{88F9B580-2CEC-8A4A-A3A7-5D351011590B}" type="pres">
      <dgm:prSet presAssocID="{D56235BB-A3C6-4F44-BD1C-109EF5F9B34F}" presName="parentTextArrow" presStyleLbl="node1" presStyleIdx="1" presStyleCnt="8"/>
      <dgm:spPr/>
    </dgm:pt>
    <dgm:pt modelId="{ABD765D8-4567-7C45-9416-36A9951DFD3E}" type="pres">
      <dgm:prSet presAssocID="{D56235BB-A3C6-4F44-BD1C-109EF5F9B34F}" presName="arrow" presStyleLbl="node1" presStyleIdx="2" presStyleCnt="8"/>
      <dgm:spPr/>
    </dgm:pt>
    <dgm:pt modelId="{3B8B0D45-FE4A-9F44-934F-58BE56D3B51F}" type="pres">
      <dgm:prSet presAssocID="{D56235BB-A3C6-4F44-BD1C-109EF5F9B34F}" presName="descendantArrow" presStyleCnt="0"/>
      <dgm:spPr/>
    </dgm:pt>
    <dgm:pt modelId="{255CF012-590D-A74E-AB03-61D53C567F8B}" type="pres">
      <dgm:prSet presAssocID="{997D8610-309F-244B-A55D-C89F14EC64D7}" presName="childTextArrow" presStyleLbl="fgAccFollowNode1" presStyleIdx="2" presStyleCnt="8">
        <dgm:presLayoutVars>
          <dgm:bulletEnabled val="1"/>
        </dgm:presLayoutVars>
      </dgm:prSet>
      <dgm:spPr/>
    </dgm:pt>
    <dgm:pt modelId="{6AAA62B2-814E-FA4B-8BF1-C5BE8452423E}" type="pres">
      <dgm:prSet presAssocID="{F084B77E-467B-0C48-B120-7F517896F1E1}" presName="sp" presStyleCnt="0"/>
      <dgm:spPr/>
    </dgm:pt>
    <dgm:pt modelId="{80702AA9-2C67-D347-BACB-03C93B951A22}" type="pres">
      <dgm:prSet presAssocID="{6649E9D5-3890-694C-9D11-F90E62AFEF68}" presName="arrowAndChildren" presStyleCnt="0"/>
      <dgm:spPr/>
    </dgm:pt>
    <dgm:pt modelId="{E3F09750-B98D-6946-8E24-4F38880C729A}" type="pres">
      <dgm:prSet presAssocID="{6649E9D5-3890-694C-9D11-F90E62AFEF68}" presName="parentTextArrow" presStyleLbl="node1" presStyleIdx="2" presStyleCnt="8"/>
      <dgm:spPr/>
    </dgm:pt>
    <dgm:pt modelId="{A84D6EB9-72BB-D542-B2EB-88607C7BDFF9}" type="pres">
      <dgm:prSet presAssocID="{6649E9D5-3890-694C-9D11-F90E62AFEF68}" presName="arrow" presStyleLbl="node1" presStyleIdx="3" presStyleCnt="8"/>
      <dgm:spPr/>
    </dgm:pt>
    <dgm:pt modelId="{EC10142E-6210-E840-B55C-30D07224855D}" type="pres">
      <dgm:prSet presAssocID="{6649E9D5-3890-694C-9D11-F90E62AFEF68}" presName="descendantArrow" presStyleCnt="0"/>
      <dgm:spPr/>
    </dgm:pt>
    <dgm:pt modelId="{4BA50EF8-6D84-6141-A810-9085B3E539EA}" type="pres">
      <dgm:prSet presAssocID="{9E112B80-C66A-314B-8A79-6F4A9B11C547}" presName="childTextArrow" presStyleLbl="fgAccFollowNode1" presStyleIdx="3" presStyleCnt="8">
        <dgm:presLayoutVars>
          <dgm:bulletEnabled val="1"/>
        </dgm:presLayoutVars>
      </dgm:prSet>
      <dgm:spPr/>
    </dgm:pt>
    <dgm:pt modelId="{BEFE3282-16E2-2B4C-9950-4CC88FB878A9}" type="pres">
      <dgm:prSet presAssocID="{CA4F216C-2E63-D44F-A22F-DF301DCD4F46}" presName="sp" presStyleCnt="0"/>
      <dgm:spPr/>
    </dgm:pt>
    <dgm:pt modelId="{F1FA682E-2464-C844-9409-7ED0FA5D560B}" type="pres">
      <dgm:prSet presAssocID="{28A7302C-EFE8-0D4B-BDC6-FB863A78F866}" presName="arrowAndChildren" presStyleCnt="0"/>
      <dgm:spPr/>
    </dgm:pt>
    <dgm:pt modelId="{5F5C1BF3-8CAB-D548-BBEE-0EC54C51F8E1}" type="pres">
      <dgm:prSet presAssocID="{28A7302C-EFE8-0D4B-BDC6-FB863A78F866}" presName="parentTextArrow" presStyleLbl="node1" presStyleIdx="3" presStyleCnt="8"/>
      <dgm:spPr/>
    </dgm:pt>
    <dgm:pt modelId="{A066E824-FEDC-EB4A-88BA-305AC22D57B4}" type="pres">
      <dgm:prSet presAssocID="{28A7302C-EFE8-0D4B-BDC6-FB863A78F866}" presName="arrow" presStyleLbl="node1" presStyleIdx="4" presStyleCnt="8"/>
      <dgm:spPr/>
    </dgm:pt>
    <dgm:pt modelId="{67C523EA-EB3E-1642-AE05-3E632B1DA645}" type="pres">
      <dgm:prSet presAssocID="{28A7302C-EFE8-0D4B-BDC6-FB863A78F866}" presName="descendantArrow" presStyleCnt="0"/>
      <dgm:spPr/>
    </dgm:pt>
    <dgm:pt modelId="{50A67DB9-79F5-1D47-8C80-9BD1675366DC}" type="pres">
      <dgm:prSet presAssocID="{796EA846-AD88-2443-B03E-C5405454F683}" presName="childTextArrow" presStyleLbl="fgAccFollowNode1" presStyleIdx="4" presStyleCnt="8">
        <dgm:presLayoutVars>
          <dgm:bulletEnabled val="1"/>
        </dgm:presLayoutVars>
      </dgm:prSet>
      <dgm:spPr/>
    </dgm:pt>
    <dgm:pt modelId="{008C26F5-7166-2445-A636-1F5FBC5BB5D0}" type="pres">
      <dgm:prSet presAssocID="{347E857B-DF95-2F49-AE7F-43CAFEDF2E56}" presName="sp" presStyleCnt="0"/>
      <dgm:spPr/>
    </dgm:pt>
    <dgm:pt modelId="{C2DAEA44-3D94-DA48-8792-B71992E2634C}" type="pres">
      <dgm:prSet presAssocID="{0596BEB0-A057-CE49-B5D6-0D8CD3D22971}" presName="arrowAndChildren" presStyleCnt="0"/>
      <dgm:spPr/>
    </dgm:pt>
    <dgm:pt modelId="{CA8F7F74-4DF4-4F46-9B1D-BE3BB3D8AB72}" type="pres">
      <dgm:prSet presAssocID="{0596BEB0-A057-CE49-B5D6-0D8CD3D22971}" presName="parentTextArrow" presStyleLbl="node1" presStyleIdx="4" presStyleCnt="8"/>
      <dgm:spPr/>
    </dgm:pt>
    <dgm:pt modelId="{5962EBDC-EDBC-EB43-BFEC-72F4C54D49B0}" type="pres">
      <dgm:prSet presAssocID="{0596BEB0-A057-CE49-B5D6-0D8CD3D22971}" presName="arrow" presStyleLbl="node1" presStyleIdx="5" presStyleCnt="8"/>
      <dgm:spPr/>
    </dgm:pt>
    <dgm:pt modelId="{4B30E482-44E6-FD4F-AECF-B3084DA6BFB9}" type="pres">
      <dgm:prSet presAssocID="{0596BEB0-A057-CE49-B5D6-0D8CD3D22971}" presName="descendantArrow" presStyleCnt="0"/>
      <dgm:spPr/>
    </dgm:pt>
    <dgm:pt modelId="{6C77FDDF-0215-CE42-A553-6EC759DA31DB}" type="pres">
      <dgm:prSet presAssocID="{8EB28CCB-983E-9444-9E85-A4CE838B0E3D}" presName="childTextArrow" presStyleLbl="fgAccFollowNode1" presStyleIdx="5" presStyleCnt="8">
        <dgm:presLayoutVars>
          <dgm:bulletEnabled val="1"/>
        </dgm:presLayoutVars>
      </dgm:prSet>
      <dgm:spPr/>
    </dgm:pt>
    <dgm:pt modelId="{1BF500A0-DE17-3E4C-B637-58C8531F3A06}" type="pres">
      <dgm:prSet presAssocID="{15086D4D-BACB-8D4C-B268-7193F9DF364E}" presName="sp" presStyleCnt="0"/>
      <dgm:spPr/>
    </dgm:pt>
    <dgm:pt modelId="{2F7B6846-CB9A-764B-BB68-474CAF171E0F}" type="pres">
      <dgm:prSet presAssocID="{7146B2B5-DF38-1A4A-BC49-5D3B91085D94}" presName="arrowAndChildren" presStyleCnt="0"/>
      <dgm:spPr/>
    </dgm:pt>
    <dgm:pt modelId="{6005B5E2-96BA-4846-89CB-B7EB281442BB}" type="pres">
      <dgm:prSet presAssocID="{7146B2B5-DF38-1A4A-BC49-5D3B91085D94}" presName="parentTextArrow" presStyleLbl="node1" presStyleIdx="5" presStyleCnt="8"/>
      <dgm:spPr/>
    </dgm:pt>
    <dgm:pt modelId="{814B1545-A225-E24B-B910-8E0CCD464B45}" type="pres">
      <dgm:prSet presAssocID="{7146B2B5-DF38-1A4A-BC49-5D3B91085D94}" presName="arrow" presStyleLbl="node1" presStyleIdx="6" presStyleCnt="8"/>
      <dgm:spPr/>
    </dgm:pt>
    <dgm:pt modelId="{CF262BFC-1A19-E743-9010-1B6E7E23DA2E}" type="pres">
      <dgm:prSet presAssocID="{7146B2B5-DF38-1A4A-BC49-5D3B91085D94}" presName="descendantArrow" presStyleCnt="0"/>
      <dgm:spPr/>
    </dgm:pt>
    <dgm:pt modelId="{5A88BCBD-7676-DA4D-B96E-98120A4ECF34}" type="pres">
      <dgm:prSet presAssocID="{153FCC07-828A-CE44-AB60-DFB90425D8CC}" presName="childTextArrow" presStyleLbl="fgAccFollowNode1" presStyleIdx="6" presStyleCnt="8">
        <dgm:presLayoutVars>
          <dgm:bulletEnabled val="1"/>
        </dgm:presLayoutVars>
      </dgm:prSet>
      <dgm:spPr/>
    </dgm:pt>
    <dgm:pt modelId="{F3F2614D-91A5-0249-BADB-13392EF9545A}" type="pres">
      <dgm:prSet presAssocID="{4E97798E-8A19-C443-AB54-07331D6D2C29}" presName="sp" presStyleCnt="0"/>
      <dgm:spPr/>
    </dgm:pt>
    <dgm:pt modelId="{D12321CE-7113-FF48-80F8-D4EE1567D513}" type="pres">
      <dgm:prSet presAssocID="{E0D01C91-BE30-2743-86D1-81FE17C208C4}" presName="arrowAndChildren" presStyleCnt="0"/>
      <dgm:spPr/>
    </dgm:pt>
    <dgm:pt modelId="{88AA369F-1B5E-6643-8673-1CB65EB1C447}" type="pres">
      <dgm:prSet presAssocID="{E0D01C91-BE30-2743-86D1-81FE17C208C4}" presName="parentTextArrow" presStyleLbl="node1" presStyleIdx="6" presStyleCnt="8"/>
      <dgm:spPr/>
    </dgm:pt>
    <dgm:pt modelId="{5BEF42B0-2EA9-DC4C-8D73-F9D8F84851EF}" type="pres">
      <dgm:prSet presAssocID="{E0D01C91-BE30-2743-86D1-81FE17C208C4}" presName="arrow" presStyleLbl="node1" presStyleIdx="7" presStyleCnt="8"/>
      <dgm:spPr/>
    </dgm:pt>
    <dgm:pt modelId="{703B7DAA-37AE-E944-B824-88C6C0DCBE80}" type="pres">
      <dgm:prSet presAssocID="{E0D01C91-BE30-2743-86D1-81FE17C208C4}" presName="descendantArrow" presStyleCnt="0"/>
      <dgm:spPr/>
    </dgm:pt>
    <dgm:pt modelId="{1FFD4D36-5EF8-3349-A042-0E273035ED14}" type="pres">
      <dgm:prSet presAssocID="{C2D79976-A391-B343-84D9-24C7C7A229BC}" presName="childTextArrow" presStyleLbl="fgAccFollowNode1" presStyleIdx="7" presStyleCnt="8">
        <dgm:presLayoutVars>
          <dgm:bulletEnabled val="1"/>
        </dgm:presLayoutVars>
      </dgm:prSet>
      <dgm:spPr/>
    </dgm:pt>
  </dgm:ptLst>
  <dgm:cxnLst>
    <dgm:cxn modelId="{1E16DF0D-495F-724D-BCBB-56BC13D192AB}" type="presOf" srcId="{997D8610-309F-244B-A55D-C89F14EC64D7}" destId="{255CF012-590D-A74E-AB03-61D53C567F8B}" srcOrd="0" destOrd="0" presId="urn:microsoft.com/office/officeart/2005/8/layout/process4"/>
    <dgm:cxn modelId="{B24A5627-00F6-524B-AC96-09C4ED749A72}" srcId="{C291AFB2-99F4-744D-AED2-C38778982BDE}" destId="{E0D01C91-BE30-2743-86D1-81FE17C208C4}" srcOrd="0" destOrd="0" parTransId="{E350DE74-F585-B640-9DEB-07C2CE5EF430}" sibTransId="{4E97798E-8A19-C443-AB54-07331D6D2C29}"/>
    <dgm:cxn modelId="{619E2F28-B79E-7E4C-BD53-24BF28F6FB45}" srcId="{C291AFB2-99F4-744D-AED2-C38778982BDE}" destId="{0596BEB0-A057-CE49-B5D6-0D8CD3D22971}" srcOrd="2" destOrd="0" parTransId="{0E68276D-6929-1F42-A3AE-9A0211C706DF}" sibTransId="{347E857B-DF95-2F49-AE7F-43CAFEDF2E56}"/>
    <dgm:cxn modelId="{5F559533-1418-6C4F-BBAD-5CE10B530D7B}" srcId="{C291AFB2-99F4-744D-AED2-C38778982BDE}" destId="{28A7302C-EFE8-0D4B-BDC6-FB863A78F866}" srcOrd="3" destOrd="0" parTransId="{26AB26EC-5928-A14E-A2EA-08DC03D9501B}" sibTransId="{CA4F216C-2E63-D44F-A22F-DF301DCD4F46}"/>
    <dgm:cxn modelId="{20B86A38-93FA-414B-B8C8-C05F4FB16DC2}" srcId="{7146B2B5-DF38-1A4A-BC49-5D3B91085D94}" destId="{153FCC07-828A-CE44-AB60-DFB90425D8CC}" srcOrd="0" destOrd="0" parTransId="{B89E589B-A585-6D40-A16E-EF55A1145173}" sibTransId="{8A7617CC-4217-4D43-AE2C-A5596E382127}"/>
    <dgm:cxn modelId="{26795F42-6F41-9749-ACEF-70ACC8F7ECF2}" type="presOf" srcId="{0596BEB0-A057-CE49-B5D6-0D8CD3D22971}" destId="{CA8F7F74-4DF4-4F46-9B1D-BE3BB3D8AB72}" srcOrd="0" destOrd="0" presId="urn:microsoft.com/office/officeart/2005/8/layout/process4"/>
    <dgm:cxn modelId="{4C4DF049-9033-854C-8339-731FC1D3D434}" type="presOf" srcId="{28A7302C-EFE8-0D4B-BDC6-FB863A78F866}" destId="{5F5C1BF3-8CAB-D548-BBEE-0EC54C51F8E1}" srcOrd="0" destOrd="0" presId="urn:microsoft.com/office/officeart/2005/8/layout/process4"/>
    <dgm:cxn modelId="{0F4C255B-2D30-3B43-A624-637621B051AF}" srcId="{0596BEB0-A057-CE49-B5D6-0D8CD3D22971}" destId="{8EB28CCB-983E-9444-9E85-A4CE838B0E3D}" srcOrd="0" destOrd="0" parTransId="{20284E7E-8367-A94E-8660-0A3D4F00B651}" sibTransId="{50B3FA4C-239B-0046-897E-7F86B98DAF05}"/>
    <dgm:cxn modelId="{1E7C9362-11E2-6742-A6A6-90991C0189AF}" type="presOf" srcId="{2C9FDA07-5EA9-8847-81CB-983F83727CB9}" destId="{CBD6CE25-C0B5-FA4B-ABC5-FAF9BAC151C7}" srcOrd="0" destOrd="0" presId="urn:microsoft.com/office/officeart/2005/8/layout/process4"/>
    <dgm:cxn modelId="{E566A163-5689-D74D-B31C-891344A5B425}" type="presOf" srcId="{C2D79976-A391-B343-84D9-24C7C7A229BC}" destId="{1FFD4D36-5EF8-3349-A042-0E273035ED14}" srcOrd="0" destOrd="0" presId="urn:microsoft.com/office/officeart/2005/8/layout/process4"/>
    <dgm:cxn modelId="{0FE64A66-A005-CA4E-B745-68D78E532E39}" srcId="{911F1C08-7413-DD4D-BD97-E2EACE9F4D3E}" destId="{DBF18ACE-458B-7340-B119-2E3BB9331EB2}" srcOrd="0" destOrd="0" parTransId="{D673A5CD-B935-804F-91B6-676DFD13776E}" sibTransId="{F3E858CE-4B50-A643-B00D-BA8AC086A9F0}"/>
    <dgm:cxn modelId="{392A356A-E75D-A646-BAD2-0CAB96F2E71F}" type="presOf" srcId="{D56235BB-A3C6-4F44-BD1C-109EF5F9B34F}" destId="{ABD765D8-4567-7C45-9416-36A9951DFD3E}" srcOrd="1" destOrd="0" presId="urn:microsoft.com/office/officeart/2005/8/layout/process4"/>
    <dgm:cxn modelId="{2084EE6F-6F80-C442-96B5-ACA9D18FF719}" type="presOf" srcId="{6649E9D5-3890-694C-9D11-F90E62AFEF68}" destId="{A84D6EB9-72BB-D542-B2EB-88607C7BDFF9}" srcOrd="1" destOrd="0" presId="urn:microsoft.com/office/officeart/2005/8/layout/process4"/>
    <dgm:cxn modelId="{073E6871-064C-8D4D-B315-50D36088430B}" type="presOf" srcId="{796EA846-AD88-2443-B03E-C5405454F683}" destId="{50A67DB9-79F5-1D47-8C80-9BD1675366DC}" srcOrd="0" destOrd="0" presId="urn:microsoft.com/office/officeart/2005/8/layout/process4"/>
    <dgm:cxn modelId="{A14E987B-2349-CC47-AECE-7949B29DB404}" type="presOf" srcId="{7146B2B5-DF38-1A4A-BC49-5D3B91085D94}" destId="{6005B5E2-96BA-4846-89CB-B7EB281442BB}" srcOrd="0" destOrd="0" presId="urn:microsoft.com/office/officeart/2005/8/layout/process4"/>
    <dgm:cxn modelId="{28C4418F-A679-4349-B81A-DBFC617D67CA}" srcId="{C291AFB2-99F4-744D-AED2-C38778982BDE}" destId="{D56235BB-A3C6-4F44-BD1C-109EF5F9B34F}" srcOrd="5" destOrd="0" parTransId="{98B83FDD-B783-6542-A232-DE472015FCFC}" sibTransId="{AC4261F4-1AAD-6645-83BA-F6763C1070F0}"/>
    <dgm:cxn modelId="{9AE2A890-F3C5-1447-9626-67668FDB6B34}" srcId="{C291AFB2-99F4-744D-AED2-C38778982BDE}" destId="{7146B2B5-DF38-1A4A-BC49-5D3B91085D94}" srcOrd="1" destOrd="0" parTransId="{E45FFBE7-D672-7741-A94D-C2E3011F5DF1}" sibTransId="{15086D4D-BACB-8D4C-B268-7193F9DF364E}"/>
    <dgm:cxn modelId="{FEF33592-2881-6648-9E40-1CEEF262A926}" type="presOf" srcId="{C291AFB2-99F4-744D-AED2-C38778982BDE}" destId="{4474670F-E02B-1D4C-8E33-B41CF1947ED9}" srcOrd="0" destOrd="0" presId="urn:microsoft.com/office/officeart/2005/8/layout/process4"/>
    <dgm:cxn modelId="{858F9E92-0899-3945-B5FB-EA8C12743E59}" type="presOf" srcId="{8EB28CCB-983E-9444-9E85-A4CE838B0E3D}" destId="{6C77FDDF-0215-CE42-A553-6EC759DA31DB}" srcOrd="0" destOrd="0" presId="urn:microsoft.com/office/officeart/2005/8/layout/process4"/>
    <dgm:cxn modelId="{9BBE99A1-45C9-AF42-ABE6-FDEFAD09D2CA}" type="presOf" srcId="{9E112B80-C66A-314B-8A79-6F4A9B11C547}" destId="{4BA50EF8-6D84-6141-A810-9085B3E539EA}" srcOrd="0" destOrd="0" presId="urn:microsoft.com/office/officeart/2005/8/layout/process4"/>
    <dgm:cxn modelId="{BAA7D3A3-9F59-F24A-99F6-E7D849AC231C}" srcId="{C291AFB2-99F4-744D-AED2-C38778982BDE}" destId="{BC2D7B5D-0F46-B44A-9546-3CA4D8E9274B}" srcOrd="6" destOrd="0" parTransId="{086A63F6-447F-324D-A2AF-A994EB642D5F}" sibTransId="{E01C1AB5-F148-9C49-BA44-7AD9D1F50AA7}"/>
    <dgm:cxn modelId="{78DC50A4-E1F7-3A40-B4C3-1482EA918A8B}" srcId="{C291AFB2-99F4-744D-AED2-C38778982BDE}" destId="{6649E9D5-3890-694C-9D11-F90E62AFEF68}" srcOrd="4" destOrd="0" parTransId="{A486A662-C7B0-7744-83FE-C03C8BBD2CED}" sibTransId="{F084B77E-467B-0C48-B120-7F517896F1E1}"/>
    <dgm:cxn modelId="{564616A7-4DA9-774C-A8EC-9257C2F38512}" type="presOf" srcId="{28A7302C-EFE8-0D4B-BDC6-FB863A78F866}" destId="{A066E824-FEDC-EB4A-88BA-305AC22D57B4}" srcOrd="1" destOrd="0" presId="urn:microsoft.com/office/officeart/2005/8/layout/process4"/>
    <dgm:cxn modelId="{7431AAB8-055C-7A4C-A6E9-4D183DEC35EB}" srcId="{28A7302C-EFE8-0D4B-BDC6-FB863A78F866}" destId="{796EA846-AD88-2443-B03E-C5405454F683}" srcOrd="0" destOrd="0" parTransId="{8EC83194-7F8D-3749-87DD-CD3DB408EC5A}" sibTransId="{1883EABD-5FA8-F04A-A087-BAD275A10BB9}"/>
    <dgm:cxn modelId="{58FD26C0-AF67-544C-8CA6-043BA3BA5BE0}" type="presOf" srcId="{6649E9D5-3890-694C-9D11-F90E62AFEF68}" destId="{E3F09750-B98D-6946-8E24-4F38880C729A}" srcOrd="0" destOrd="0" presId="urn:microsoft.com/office/officeart/2005/8/layout/process4"/>
    <dgm:cxn modelId="{08CA16CC-65A4-5A45-B074-FF402E07F3E9}" type="presOf" srcId="{E0D01C91-BE30-2743-86D1-81FE17C208C4}" destId="{5BEF42B0-2EA9-DC4C-8D73-F9D8F84851EF}" srcOrd="1" destOrd="0" presId="urn:microsoft.com/office/officeart/2005/8/layout/process4"/>
    <dgm:cxn modelId="{AEB1C6D0-3405-B84B-BFFC-1244DCEE9331}" srcId="{6649E9D5-3890-694C-9D11-F90E62AFEF68}" destId="{9E112B80-C66A-314B-8A79-6F4A9B11C547}" srcOrd="0" destOrd="0" parTransId="{CB74449C-D0BE-3147-8BE9-43952818FA28}" sibTransId="{925B24A1-108D-CF4B-A908-C7355826DDDC}"/>
    <dgm:cxn modelId="{A1D157D3-0C68-3B41-9738-CF635B0B1896}" type="presOf" srcId="{BC2D7B5D-0F46-B44A-9546-3CA4D8E9274B}" destId="{798970B6-9666-4347-BBA0-57354925EC27}" srcOrd="0" destOrd="0" presId="urn:microsoft.com/office/officeart/2005/8/layout/process4"/>
    <dgm:cxn modelId="{99B46FD4-8568-F948-AFC2-982E2CFFCAF9}" srcId="{E0D01C91-BE30-2743-86D1-81FE17C208C4}" destId="{C2D79976-A391-B343-84D9-24C7C7A229BC}" srcOrd="0" destOrd="0" parTransId="{F85A8276-67B7-0348-AAA5-D0B276F91CCC}" sibTransId="{061D3D94-C7C6-6D40-BF6C-F976170EF7C4}"/>
    <dgm:cxn modelId="{71BB9ADB-27B7-C94A-BA6F-A6E7494FA63D}" type="presOf" srcId="{BC2D7B5D-0F46-B44A-9546-3CA4D8E9274B}" destId="{A60789C4-0FE7-AF41-A35C-E52A37B96AD5}" srcOrd="1" destOrd="0" presId="urn:microsoft.com/office/officeart/2005/8/layout/process4"/>
    <dgm:cxn modelId="{B2A2B9DD-52EA-6E42-BFD8-28C97CF0A30F}" type="presOf" srcId="{0596BEB0-A057-CE49-B5D6-0D8CD3D22971}" destId="{5962EBDC-EDBC-EB43-BFEC-72F4C54D49B0}" srcOrd="1" destOrd="0" presId="urn:microsoft.com/office/officeart/2005/8/layout/process4"/>
    <dgm:cxn modelId="{912BE4E1-E14C-594E-AD21-3CF39A10B3CB}" srcId="{BC2D7B5D-0F46-B44A-9546-3CA4D8E9274B}" destId="{2C9FDA07-5EA9-8847-81CB-983F83727CB9}" srcOrd="0" destOrd="0" parTransId="{0CED0E64-7690-824F-8C80-7B74756AEE0F}" sibTransId="{9F7BB376-641F-9047-8ED8-07C5CF5E631C}"/>
    <dgm:cxn modelId="{825BF0E4-7381-FF4F-95F2-1D67E4D4537A}" type="presOf" srcId="{911F1C08-7413-DD4D-BD97-E2EACE9F4D3E}" destId="{74B91347-A050-5644-957B-058B79469465}" srcOrd="0" destOrd="0" presId="urn:microsoft.com/office/officeart/2005/8/layout/process4"/>
    <dgm:cxn modelId="{BA9A09E5-5D01-8D4D-A271-871DDC478BF5}" type="presOf" srcId="{E0D01C91-BE30-2743-86D1-81FE17C208C4}" destId="{88AA369F-1B5E-6643-8673-1CB65EB1C447}" srcOrd="0" destOrd="0" presId="urn:microsoft.com/office/officeart/2005/8/layout/process4"/>
    <dgm:cxn modelId="{2788D1E5-6AFF-7A4B-A449-58C14C324BE0}" srcId="{C291AFB2-99F4-744D-AED2-C38778982BDE}" destId="{911F1C08-7413-DD4D-BD97-E2EACE9F4D3E}" srcOrd="7" destOrd="0" parTransId="{20713B4E-F76E-3940-9E5D-866A8959A283}" sibTransId="{621D49AC-D1CE-AC45-B03A-1AF3954B976A}"/>
    <dgm:cxn modelId="{6A23B3E6-B054-DD42-B2F5-4DD89C75971D}" type="presOf" srcId="{7146B2B5-DF38-1A4A-BC49-5D3B91085D94}" destId="{814B1545-A225-E24B-B910-8E0CCD464B45}" srcOrd="1" destOrd="0" presId="urn:microsoft.com/office/officeart/2005/8/layout/process4"/>
    <dgm:cxn modelId="{8935FCEA-9B3D-2C48-BEAD-B2327EDE58DC}" srcId="{D56235BB-A3C6-4F44-BD1C-109EF5F9B34F}" destId="{997D8610-309F-244B-A55D-C89F14EC64D7}" srcOrd="0" destOrd="0" parTransId="{DECAC62A-4BB8-7E42-BFFC-12C3D1EBDD65}" sibTransId="{9DFD5A2E-DE60-F541-920C-FB9E53C380DD}"/>
    <dgm:cxn modelId="{3EDA32EC-5544-B14C-A24B-B13153715FED}" type="presOf" srcId="{153FCC07-828A-CE44-AB60-DFB90425D8CC}" destId="{5A88BCBD-7676-DA4D-B96E-98120A4ECF34}" srcOrd="0" destOrd="0" presId="urn:microsoft.com/office/officeart/2005/8/layout/process4"/>
    <dgm:cxn modelId="{007724F6-4610-8B40-8F78-F878618F866E}" type="presOf" srcId="{D56235BB-A3C6-4F44-BD1C-109EF5F9B34F}" destId="{88F9B580-2CEC-8A4A-A3A7-5D351011590B}" srcOrd="0" destOrd="0" presId="urn:microsoft.com/office/officeart/2005/8/layout/process4"/>
    <dgm:cxn modelId="{997B45F8-64B0-F546-A900-149440EF1D67}" type="presOf" srcId="{DBF18ACE-458B-7340-B119-2E3BB9331EB2}" destId="{0ACAFA1A-E2A6-FD40-A2B0-6521A6DDA0DD}" srcOrd="0" destOrd="0" presId="urn:microsoft.com/office/officeart/2005/8/layout/process4"/>
    <dgm:cxn modelId="{F7A103FA-CCDD-BA40-A037-2B5A1EAC6EF2}" type="presOf" srcId="{911F1C08-7413-DD4D-BD97-E2EACE9F4D3E}" destId="{36F910F0-99A4-C848-836C-1101B8C50CA0}" srcOrd="1" destOrd="0" presId="urn:microsoft.com/office/officeart/2005/8/layout/process4"/>
    <dgm:cxn modelId="{CA5CD07C-7875-A04C-809D-76CF403CA5DC}" type="presParOf" srcId="{4474670F-E02B-1D4C-8E33-B41CF1947ED9}" destId="{56D5A64A-D773-9847-A9FF-5456592A645A}" srcOrd="0" destOrd="0" presId="urn:microsoft.com/office/officeart/2005/8/layout/process4"/>
    <dgm:cxn modelId="{C935678A-5DCE-FF4F-BD83-E301371DEEF7}" type="presParOf" srcId="{56D5A64A-D773-9847-A9FF-5456592A645A}" destId="{74B91347-A050-5644-957B-058B79469465}" srcOrd="0" destOrd="0" presId="urn:microsoft.com/office/officeart/2005/8/layout/process4"/>
    <dgm:cxn modelId="{405DA93F-116F-2D43-AA70-D15D24FAB72A}" type="presParOf" srcId="{56D5A64A-D773-9847-A9FF-5456592A645A}" destId="{36F910F0-99A4-C848-836C-1101B8C50CA0}" srcOrd="1" destOrd="0" presId="urn:microsoft.com/office/officeart/2005/8/layout/process4"/>
    <dgm:cxn modelId="{94AB04EE-F91B-B247-9493-CC9888D2806C}" type="presParOf" srcId="{56D5A64A-D773-9847-A9FF-5456592A645A}" destId="{C3FE6F95-A00E-8042-A933-66C0DD1BE644}" srcOrd="2" destOrd="0" presId="urn:microsoft.com/office/officeart/2005/8/layout/process4"/>
    <dgm:cxn modelId="{2B4CCD44-2C2C-9F4F-B813-00A4BD69171B}" type="presParOf" srcId="{C3FE6F95-A00E-8042-A933-66C0DD1BE644}" destId="{0ACAFA1A-E2A6-FD40-A2B0-6521A6DDA0DD}" srcOrd="0" destOrd="0" presId="urn:microsoft.com/office/officeart/2005/8/layout/process4"/>
    <dgm:cxn modelId="{7D8ED292-261F-9D4D-9D89-A477D2C4F17B}" type="presParOf" srcId="{4474670F-E02B-1D4C-8E33-B41CF1947ED9}" destId="{3D909ECC-7260-CF4A-8917-15507E4CC875}" srcOrd="1" destOrd="0" presId="urn:microsoft.com/office/officeart/2005/8/layout/process4"/>
    <dgm:cxn modelId="{F543813D-DD2A-064A-9163-AF375AF5E8E7}" type="presParOf" srcId="{4474670F-E02B-1D4C-8E33-B41CF1947ED9}" destId="{28096051-51CD-684A-B0ED-81C785FCAEA7}" srcOrd="2" destOrd="0" presId="urn:microsoft.com/office/officeart/2005/8/layout/process4"/>
    <dgm:cxn modelId="{A9A6FB8D-C2C2-0F47-A85F-97D60C672C58}" type="presParOf" srcId="{28096051-51CD-684A-B0ED-81C785FCAEA7}" destId="{798970B6-9666-4347-BBA0-57354925EC27}" srcOrd="0" destOrd="0" presId="urn:microsoft.com/office/officeart/2005/8/layout/process4"/>
    <dgm:cxn modelId="{F95CDC48-93AE-264A-829D-CFAD80616EA9}" type="presParOf" srcId="{28096051-51CD-684A-B0ED-81C785FCAEA7}" destId="{A60789C4-0FE7-AF41-A35C-E52A37B96AD5}" srcOrd="1" destOrd="0" presId="urn:microsoft.com/office/officeart/2005/8/layout/process4"/>
    <dgm:cxn modelId="{D419C4B1-5DF3-4047-BC85-8EB4400BB435}" type="presParOf" srcId="{28096051-51CD-684A-B0ED-81C785FCAEA7}" destId="{61927554-EF87-3640-9781-3FDEC9FD1923}" srcOrd="2" destOrd="0" presId="urn:microsoft.com/office/officeart/2005/8/layout/process4"/>
    <dgm:cxn modelId="{84AC7242-418E-7C4B-96F8-A13D2C4DF971}" type="presParOf" srcId="{61927554-EF87-3640-9781-3FDEC9FD1923}" destId="{CBD6CE25-C0B5-FA4B-ABC5-FAF9BAC151C7}" srcOrd="0" destOrd="0" presId="urn:microsoft.com/office/officeart/2005/8/layout/process4"/>
    <dgm:cxn modelId="{18025466-0599-B140-8638-4E3BE97CDFB5}" type="presParOf" srcId="{4474670F-E02B-1D4C-8E33-B41CF1947ED9}" destId="{A855E52D-2BDA-6442-A005-DC78DB5A4A56}" srcOrd="3" destOrd="0" presId="urn:microsoft.com/office/officeart/2005/8/layout/process4"/>
    <dgm:cxn modelId="{9D96BE11-2AB9-5743-8956-A152085FAD57}" type="presParOf" srcId="{4474670F-E02B-1D4C-8E33-B41CF1947ED9}" destId="{26F83253-0BDB-D340-ABBC-9FE2EDBC62C5}" srcOrd="4" destOrd="0" presId="urn:microsoft.com/office/officeart/2005/8/layout/process4"/>
    <dgm:cxn modelId="{B045D67E-609A-CB4A-9615-ACD329C356B0}" type="presParOf" srcId="{26F83253-0BDB-D340-ABBC-9FE2EDBC62C5}" destId="{88F9B580-2CEC-8A4A-A3A7-5D351011590B}" srcOrd="0" destOrd="0" presId="urn:microsoft.com/office/officeart/2005/8/layout/process4"/>
    <dgm:cxn modelId="{93A8E633-00B8-764F-9B7C-4950C7A151AE}" type="presParOf" srcId="{26F83253-0BDB-D340-ABBC-9FE2EDBC62C5}" destId="{ABD765D8-4567-7C45-9416-36A9951DFD3E}" srcOrd="1" destOrd="0" presId="urn:microsoft.com/office/officeart/2005/8/layout/process4"/>
    <dgm:cxn modelId="{F916DBF5-F980-784A-B140-B15431E6EC25}" type="presParOf" srcId="{26F83253-0BDB-D340-ABBC-9FE2EDBC62C5}" destId="{3B8B0D45-FE4A-9F44-934F-58BE56D3B51F}" srcOrd="2" destOrd="0" presId="urn:microsoft.com/office/officeart/2005/8/layout/process4"/>
    <dgm:cxn modelId="{8B3155AA-5EBF-3C48-A944-8103ABDD26A6}" type="presParOf" srcId="{3B8B0D45-FE4A-9F44-934F-58BE56D3B51F}" destId="{255CF012-590D-A74E-AB03-61D53C567F8B}" srcOrd="0" destOrd="0" presId="urn:microsoft.com/office/officeart/2005/8/layout/process4"/>
    <dgm:cxn modelId="{D554B2C0-97FE-994F-92E6-CEA8D7AADAC2}" type="presParOf" srcId="{4474670F-E02B-1D4C-8E33-B41CF1947ED9}" destId="{6AAA62B2-814E-FA4B-8BF1-C5BE8452423E}" srcOrd="5" destOrd="0" presId="urn:microsoft.com/office/officeart/2005/8/layout/process4"/>
    <dgm:cxn modelId="{B9D91DD7-AB1B-AC48-8C38-AA8E8EFDF3CD}" type="presParOf" srcId="{4474670F-E02B-1D4C-8E33-B41CF1947ED9}" destId="{80702AA9-2C67-D347-BACB-03C93B951A22}" srcOrd="6" destOrd="0" presId="urn:microsoft.com/office/officeart/2005/8/layout/process4"/>
    <dgm:cxn modelId="{0926C12A-3C4A-2E4A-92B8-2A9DF7E028F5}" type="presParOf" srcId="{80702AA9-2C67-D347-BACB-03C93B951A22}" destId="{E3F09750-B98D-6946-8E24-4F38880C729A}" srcOrd="0" destOrd="0" presId="urn:microsoft.com/office/officeart/2005/8/layout/process4"/>
    <dgm:cxn modelId="{EC43A984-955C-DC43-95B8-6D8BEDF2BE56}" type="presParOf" srcId="{80702AA9-2C67-D347-BACB-03C93B951A22}" destId="{A84D6EB9-72BB-D542-B2EB-88607C7BDFF9}" srcOrd="1" destOrd="0" presId="urn:microsoft.com/office/officeart/2005/8/layout/process4"/>
    <dgm:cxn modelId="{FB0A9CCD-00BA-A244-9CB6-FAC1627B18C7}" type="presParOf" srcId="{80702AA9-2C67-D347-BACB-03C93B951A22}" destId="{EC10142E-6210-E840-B55C-30D07224855D}" srcOrd="2" destOrd="0" presId="urn:microsoft.com/office/officeart/2005/8/layout/process4"/>
    <dgm:cxn modelId="{F0503FB6-D345-6649-B3B9-F7258DA714A4}" type="presParOf" srcId="{EC10142E-6210-E840-B55C-30D07224855D}" destId="{4BA50EF8-6D84-6141-A810-9085B3E539EA}" srcOrd="0" destOrd="0" presId="urn:microsoft.com/office/officeart/2005/8/layout/process4"/>
    <dgm:cxn modelId="{0BC5F5C6-50C3-1A45-A62D-D2C0F82E583E}" type="presParOf" srcId="{4474670F-E02B-1D4C-8E33-B41CF1947ED9}" destId="{BEFE3282-16E2-2B4C-9950-4CC88FB878A9}" srcOrd="7" destOrd="0" presId="urn:microsoft.com/office/officeart/2005/8/layout/process4"/>
    <dgm:cxn modelId="{93570B8A-2F6F-4949-AC29-6691F41B36BF}" type="presParOf" srcId="{4474670F-E02B-1D4C-8E33-B41CF1947ED9}" destId="{F1FA682E-2464-C844-9409-7ED0FA5D560B}" srcOrd="8" destOrd="0" presId="urn:microsoft.com/office/officeart/2005/8/layout/process4"/>
    <dgm:cxn modelId="{342B00FE-65C6-C141-B1BB-C80BA5904C1F}" type="presParOf" srcId="{F1FA682E-2464-C844-9409-7ED0FA5D560B}" destId="{5F5C1BF3-8CAB-D548-BBEE-0EC54C51F8E1}" srcOrd="0" destOrd="0" presId="urn:microsoft.com/office/officeart/2005/8/layout/process4"/>
    <dgm:cxn modelId="{F7C639A4-7949-A64C-932B-8BCA952EBA10}" type="presParOf" srcId="{F1FA682E-2464-C844-9409-7ED0FA5D560B}" destId="{A066E824-FEDC-EB4A-88BA-305AC22D57B4}" srcOrd="1" destOrd="0" presId="urn:microsoft.com/office/officeart/2005/8/layout/process4"/>
    <dgm:cxn modelId="{A316A677-E4AE-8B43-B7C5-A194036F35B6}" type="presParOf" srcId="{F1FA682E-2464-C844-9409-7ED0FA5D560B}" destId="{67C523EA-EB3E-1642-AE05-3E632B1DA645}" srcOrd="2" destOrd="0" presId="urn:microsoft.com/office/officeart/2005/8/layout/process4"/>
    <dgm:cxn modelId="{9DAFFFAD-D2A4-F14E-8A81-9B707CB92F26}" type="presParOf" srcId="{67C523EA-EB3E-1642-AE05-3E632B1DA645}" destId="{50A67DB9-79F5-1D47-8C80-9BD1675366DC}" srcOrd="0" destOrd="0" presId="urn:microsoft.com/office/officeart/2005/8/layout/process4"/>
    <dgm:cxn modelId="{5C389006-E242-1049-96D8-065D5D78BFC1}" type="presParOf" srcId="{4474670F-E02B-1D4C-8E33-B41CF1947ED9}" destId="{008C26F5-7166-2445-A636-1F5FBC5BB5D0}" srcOrd="9" destOrd="0" presId="urn:microsoft.com/office/officeart/2005/8/layout/process4"/>
    <dgm:cxn modelId="{2B924CEA-C44B-974A-96B6-62152B9D5F42}" type="presParOf" srcId="{4474670F-E02B-1D4C-8E33-B41CF1947ED9}" destId="{C2DAEA44-3D94-DA48-8792-B71992E2634C}" srcOrd="10" destOrd="0" presId="urn:microsoft.com/office/officeart/2005/8/layout/process4"/>
    <dgm:cxn modelId="{169B9F58-EB3F-9047-878A-B40B029BADEB}" type="presParOf" srcId="{C2DAEA44-3D94-DA48-8792-B71992E2634C}" destId="{CA8F7F74-4DF4-4F46-9B1D-BE3BB3D8AB72}" srcOrd="0" destOrd="0" presId="urn:microsoft.com/office/officeart/2005/8/layout/process4"/>
    <dgm:cxn modelId="{C4E7CEF5-BFDD-4743-8A1E-321B7E0149FA}" type="presParOf" srcId="{C2DAEA44-3D94-DA48-8792-B71992E2634C}" destId="{5962EBDC-EDBC-EB43-BFEC-72F4C54D49B0}" srcOrd="1" destOrd="0" presId="urn:microsoft.com/office/officeart/2005/8/layout/process4"/>
    <dgm:cxn modelId="{E74A4487-CFA1-8B4E-A0CE-13AEB0105AA7}" type="presParOf" srcId="{C2DAEA44-3D94-DA48-8792-B71992E2634C}" destId="{4B30E482-44E6-FD4F-AECF-B3084DA6BFB9}" srcOrd="2" destOrd="0" presId="urn:microsoft.com/office/officeart/2005/8/layout/process4"/>
    <dgm:cxn modelId="{9643361C-6828-5B48-9EF5-9F9DA45B812D}" type="presParOf" srcId="{4B30E482-44E6-FD4F-AECF-B3084DA6BFB9}" destId="{6C77FDDF-0215-CE42-A553-6EC759DA31DB}" srcOrd="0" destOrd="0" presId="urn:microsoft.com/office/officeart/2005/8/layout/process4"/>
    <dgm:cxn modelId="{4D64EE2F-B5B0-0443-B3E8-06BC033E7099}" type="presParOf" srcId="{4474670F-E02B-1D4C-8E33-B41CF1947ED9}" destId="{1BF500A0-DE17-3E4C-B637-58C8531F3A06}" srcOrd="11" destOrd="0" presId="urn:microsoft.com/office/officeart/2005/8/layout/process4"/>
    <dgm:cxn modelId="{7AA279D6-9C7E-4446-8475-D2AF0C1648C4}" type="presParOf" srcId="{4474670F-E02B-1D4C-8E33-B41CF1947ED9}" destId="{2F7B6846-CB9A-764B-BB68-474CAF171E0F}" srcOrd="12" destOrd="0" presId="urn:microsoft.com/office/officeart/2005/8/layout/process4"/>
    <dgm:cxn modelId="{11DC1D8B-4A0F-0148-B59D-04944E813990}" type="presParOf" srcId="{2F7B6846-CB9A-764B-BB68-474CAF171E0F}" destId="{6005B5E2-96BA-4846-89CB-B7EB281442BB}" srcOrd="0" destOrd="0" presId="urn:microsoft.com/office/officeart/2005/8/layout/process4"/>
    <dgm:cxn modelId="{6453F21E-A9AB-4A43-A84F-0949D6224AF7}" type="presParOf" srcId="{2F7B6846-CB9A-764B-BB68-474CAF171E0F}" destId="{814B1545-A225-E24B-B910-8E0CCD464B45}" srcOrd="1" destOrd="0" presId="urn:microsoft.com/office/officeart/2005/8/layout/process4"/>
    <dgm:cxn modelId="{7B995FF5-7D3D-AE4A-833E-A9112940174B}" type="presParOf" srcId="{2F7B6846-CB9A-764B-BB68-474CAF171E0F}" destId="{CF262BFC-1A19-E743-9010-1B6E7E23DA2E}" srcOrd="2" destOrd="0" presId="urn:microsoft.com/office/officeart/2005/8/layout/process4"/>
    <dgm:cxn modelId="{FCC09392-7623-DA49-B418-773423DB2CF2}" type="presParOf" srcId="{CF262BFC-1A19-E743-9010-1B6E7E23DA2E}" destId="{5A88BCBD-7676-DA4D-B96E-98120A4ECF34}" srcOrd="0" destOrd="0" presId="urn:microsoft.com/office/officeart/2005/8/layout/process4"/>
    <dgm:cxn modelId="{CC6CBF25-0EAE-DD43-8818-77F5A202B810}" type="presParOf" srcId="{4474670F-E02B-1D4C-8E33-B41CF1947ED9}" destId="{F3F2614D-91A5-0249-BADB-13392EF9545A}" srcOrd="13" destOrd="0" presId="urn:microsoft.com/office/officeart/2005/8/layout/process4"/>
    <dgm:cxn modelId="{056F7D2C-8A2A-F941-BF59-E60225DBE5EB}" type="presParOf" srcId="{4474670F-E02B-1D4C-8E33-B41CF1947ED9}" destId="{D12321CE-7113-FF48-80F8-D4EE1567D513}" srcOrd="14" destOrd="0" presId="urn:microsoft.com/office/officeart/2005/8/layout/process4"/>
    <dgm:cxn modelId="{5D008DD3-9A55-494C-B2DB-2CFD1DA19B2C}" type="presParOf" srcId="{D12321CE-7113-FF48-80F8-D4EE1567D513}" destId="{88AA369F-1B5E-6643-8673-1CB65EB1C447}" srcOrd="0" destOrd="0" presId="urn:microsoft.com/office/officeart/2005/8/layout/process4"/>
    <dgm:cxn modelId="{87F54DE7-46E6-0846-971D-D53C977F8907}" type="presParOf" srcId="{D12321CE-7113-FF48-80F8-D4EE1567D513}" destId="{5BEF42B0-2EA9-DC4C-8D73-F9D8F84851EF}" srcOrd="1" destOrd="0" presId="urn:microsoft.com/office/officeart/2005/8/layout/process4"/>
    <dgm:cxn modelId="{B49B7D04-E4C0-7F44-95F7-94E17350837B}" type="presParOf" srcId="{D12321CE-7113-FF48-80F8-D4EE1567D513}" destId="{703B7DAA-37AE-E944-B824-88C6C0DCBE80}" srcOrd="2" destOrd="0" presId="urn:microsoft.com/office/officeart/2005/8/layout/process4"/>
    <dgm:cxn modelId="{B5D99A22-EF83-AC42-B33C-6E8F30967C68}" type="presParOf" srcId="{703B7DAA-37AE-E944-B824-88C6C0DCBE80}" destId="{1FFD4D36-5EF8-3349-A042-0E273035ED1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91AFB2-99F4-744D-AED2-C38778982BDE}" type="doc">
      <dgm:prSet loTypeId="urn:microsoft.com/office/officeart/2005/8/layout/process4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E0D01C91-BE30-2743-86D1-81FE17C208C4}">
      <dgm:prSet phldrT="[文本]" custT="1"/>
      <dgm:spPr/>
      <dgm:t>
        <a:bodyPr/>
        <a:lstStyle/>
        <a:p>
          <a:r>
            <a:rPr lang="en-US" altLang="zh-CN" sz="1600" dirty="0"/>
            <a:t>gru_1 </a:t>
          </a:r>
          <a:r>
            <a:rPr lang="de-DE" altLang="zh-CN" sz="1600" dirty="0"/>
            <a:t>(Units=64, Dropout=0,1)</a:t>
          </a:r>
          <a:endParaRPr lang="zh-CN" altLang="en-US" sz="1600" dirty="0"/>
        </a:p>
      </dgm:t>
    </dgm:pt>
    <dgm:pt modelId="{E350DE74-F585-B640-9DEB-07C2CE5EF430}" type="parTrans" cxnId="{B24A5627-00F6-524B-AC96-09C4ED749A72}">
      <dgm:prSet/>
      <dgm:spPr/>
      <dgm:t>
        <a:bodyPr/>
        <a:lstStyle/>
        <a:p>
          <a:endParaRPr lang="zh-CN" altLang="en-US"/>
        </a:p>
      </dgm:t>
    </dgm:pt>
    <dgm:pt modelId="{4E97798E-8A19-C443-AB54-07331D6D2C29}" type="sibTrans" cxnId="{B24A5627-00F6-524B-AC96-09C4ED749A72}">
      <dgm:prSet/>
      <dgm:spPr/>
      <dgm:t>
        <a:bodyPr/>
        <a:lstStyle/>
        <a:p>
          <a:endParaRPr lang="zh-CN" altLang="en-US"/>
        </a:p>
      </dgm:t>
    </dgm:pt>
    <dgm:pt modelId="{C2D79976-A391-B343-84D9-24C7C7A229BC}">
      <dgm:prSet phldrT="[文本]" custT="1"/>
      <dgm:spPr/>
      <dgm:t>
        <a:bodyPr/>
        <a:lstStyle/>
        <a:p>
          <a:r>
            <a:rPr lang="de-DE" altLang="zh-CN" sz="1600" dirty="0"/>
            <a:t>250 X 64</a:t>
          </a:r>
          <a:endParaRPr lang="zh-CN" altLang="en-US" sz="1600" dirty="0"/>
        </a:p>
      </dgm:t>
    </dgm:pt>
    <dgm:pt modelId="{F85A8276-67B7-0348-AAA5-D0B276F91CCC}" type="parTrans" cxnId="{99B46FD4-8568-F948-AFC2-982E2CFFCAF9}">
      <dgm:prSet/>
      <dgm:spPr/>
      <dgm:t>
        <a:bodyPr/>
        <a:lstStyle/>
        <a:p>
          <a:endParaRPr lang="zh-CN" altLang="en-US"/>
        </a:p>
      </dgm:t>
    </dgm:pt>
    <dgm:pt modelId="{061D3D94-C7C6-6D40-BF6C-F976170EF7C4}" type="sibTrans" cxnId="{99B46FD4-8568-F948-AFC2-982E2CFFCAF9}">
      <dgm:prSet/>
      <dgm:spPr/>
      <dgm:t>
        <a:bodyPr/>
        <a:lstStyle/>
        <a:p>
          <a:endParaRPr lang="zh-CN" altLang="en-US"/>
        </a:p>
      </dgm:t>
    </dgm:pt>
    <dgm:pt modelId="{7146B2B5-DF38-1A4A-BC49-5D3B91085D94}">
      <dgm:prSet phldrT="[文本]" custT="1"/>
      <dgm:spPr/>
      <dgm:t>
        <a:bodyPr/>
        <a:lstStyle/>
        <a:p>
          <a:r>
            <a:rPr lang="de-DE" altLang="zh-CN" sz="1600" dirty="0"/>
            <a:t>gru_2 (Units=64, Dropout=0,1)</a:t>
          </a:r>
          <a:endParaRPr lang="zh-CN" altLang="en-US" sz="1600" dirty="0"/>
        </a:p>
      </dgm:t>
    </dgm:pt>
    <dgm:pt modelId="{E45FFBE7-D672-7741-A94D-C2E3011F5DF1}" type="parTrans" cxnId="{9AE2A890-F3C5-1447-9626-67668FDB6B34}">
      <dgm:prSet/>
      <dgm:spPr/>
      <dgm:t>
        <a:bodyPr/>
        <a:lstStyle/>
        <a:p>
          <a:endParaRPr lang="zh-CN" altLang="en-US"/>
        </a:p>
      </dgm:t>
    </dgm:pt>
    <dgm:pt modelId="{15086D4D-BACB-8D4C-B268-7193F9DF364E}" type="sibTrans" cxnId="{9AE2A890-F3C5-1447-9626-67668FDB6B34}">
      <dgm:prSet/>
      <dgm:spPr/>
      <dgm:t>
        <a:bodyPr/>
        <a:lstStyle/>
        <a:p>
          <a:endParaRPr lang="zh-CN" altLang="en-US"/>
        </a:p>
      </dgm:t>
    </dgm:pt>
    <dgm:pt modelId="{153FCC07-828A-CE44-AB60-DFB90425D8CC}">
      <dgm:prSet phldrT="[文本]" custT="1"/>
      <dgm:spPr/>
      <dgm:t>
        <a:bodyPr/>
        <a:lstStyle/>
        <a:p>
          <a:r>
            <a:rPr lang="de-DE" altLang="zh-CN" sz="1600" dirty="0"/>
            <a:t>125 X 64</a:t>
          </a:r>
          <a:endParaRPr lang="zh-CN" altLang="en-US" sz="1600" dirty="0"/>
        </a:p>
      </dgm:t>
    </dgm:pt>
    <dgm:pt modelId="{B89E589B-A585-6D40-A16E-EF55A1145173}" type="parTrans" cxnId="{20B86A38-93FA-414B-B8C8-C05F4FB16DC2}">
      <dgm:prSet/>
      <dgm:spPr/>
      <dgm:t>
        <a:bodyPr/>
        <a:lstStyle/>
        <a:p>
          <a:endParaRPr lang="zh-CN" altLang="en-US"/>
        </a:p>
      </dgm:t>
    </dgm:pt>
    <dgm:pt modelId="{8A7617CC-4217-4D43-AE2C-A5596E382127}" type="sibTrans" cxnId="{20B86A38-93FA-414B-B8C8-C05F4FB16DC2}">
      <dgm:prSet/>
      <dgm:spPr/>
      <dgm:t>
        <a:bodyPr/>
        <a:lstStyle/>
        <a:p>
          <a:endParaRPr lang="zh-CN" altLang="en-US"/>
        </a:p>
      </dgm:t>
    </dgm:pt>
    <dgm:pt modelId="{8EB28CCB-983E-9444-9E85-A4CE838B0E3D}">
      <dgm:prSet phldrT="[文本]" custT="1"/>
      <dgm:spPr/>
      <dgm:t>
        <a:bodyPr/>
        <a:lstStyle/>
        <a:p>
          <a:r>
            <a:rPr lang="de-DE" altLang="zh-CN" sz="1600" dirty="0"/>
            <a:t>62 X 64</a:t>
          </a:r>
          <a:endParaRPr lang="zh-CN" altLang="en-US" sz="1600" dirty="0"/>
        </a:p>
      </dgm:t>
    </dgm:pt>
    <dgm:pt modelId="{20284E7E-8367-A94E-8660-0A3D4F00B651}" type="parTrans" cxnId="{0F4C255B-2D30-3B43-A624-637621B051AF}">
      <dgm:prSet/>
      <dgm:spPr/>
      <dgm:t>
        <a:bodyPr/>
        <a:lstStyle/>
        <a:p>
          <a:endParaRPr lang="zh-CN" altLang="en-US"/>
        </a:p>
      </dgm:t>
    </dgm:pt>
    <dgm:pt modelId="{50B3FA4C-239B-0046-897E-7F86B98DAF05}" type="sibTrans" cxnId="{0F4C255B-2D30-3B43-A624-637621B051AF}">
      <dgm:prSet/>
      <dgm:spPr/>
      <dgm:t>
        <a:bodyPr/>
        <a:lstStyle/>
        <a:p>
          <a:endParaRPr lang="zh-CN" altLang="en-US"/>
        </a:p>
      </dgm:t>
    </dgm:pt>
    <dgm:pt modelId="{28A7302C-EFE8-0D4B-BDC6-FB863A78F866}">
      <dgm:prSet phldrT="[文本]" custT="1"/>
      <dgm:spPr/>
      <dgm:t>
        <a:bodyPr/>
        <a:lstStyle/>
        <a:p>
          <a:r>
            <a:rPr lang="de-DE" altLang="zh-CN" sz="1600" dirty="0"/>
            <a:t>gru_4 (Units=64, Dropout=0,1)</a:t>
          </a:r>
          <a:endParaRPr lang="zh-CN" altLang="en-US" sz="1600" dirty="0"/>
        </a:p>
      </dgm:t>
    </dgm:pt>
    <dgm:pt modelId="{26AB26EC-5928-A14E-A2EA-08DC03D9501B}" type="parTrans" cxnId="{5F559533-1418-6C4F-BBAD-5CE10B530D7B}">
      <dgm:prSet/>
      <dgm:spPr/>
      <dgm:t>
        <a:bodyPr/>
        <a:lstStyle/>
        <a:p>
          <a:endParaRPr lang="zh-CN" altLang="en-US"/>
        </a:p>
      </dgm:t>
    </dgm:pt>
    <dgm:pt modelId="{CA4F216C-2E63-D44F-A22F-DF301DCD4F46}" type="sibTrans" cxnId="{5F559533-1418-6C4F-BBAD-5CE10B530D7B}">
      <dgm:prSet/>
      <dgm:spPr/>
      <dgm:t>
        <a:bodyPr/>
        <a:lstStyle/>
        <a:p>
          <a:endParaRPr lang="zh-CN" altLang="en-US"/>
        </a:p>
      </dgm:t>
    </dgm:pt>
    <dgm:pt modelId="{796EA846-AD88-2443-B03E-C5405454F683}">
      <dgm:prSet custT="1"/>
      <dgm:spPr/>
      <dgm:t>
        <a:bodyPr/>
        <a:lstStyle/>
        <a:p>
          <a:r>
            <a:rPr lang="de-DE" altLang="zh-CN" sz="1600" dirty="0"/>
            <a:t>64</a:t>
          </a:r>
          <a:endParaRPr lang="zh-CN" altLang="en-US" sz="1600" dirty="0"/>
        </a:p>
      </dgm:t>
    </dgm:pt>
    <dgm:pt modelId="{8EC83194-7F8D-3749-87DD-CD3DB408EC5A}" type="parTrans" cxnId="{7431AAB8-055C-7A4C-A6E9-4D183DEC35EB}">
      <dgm:prSet/>
      <dgm:spPr/>
      <dgm:t>
        <a:bodyPr/>
        <a:lstStyle/>
        <a:p>
          <a:endParaRPr lang="zh-CN" altLang="en-US"/>
        </a:p>
      </dgm:t>
    </dgm:pt>
    <dgm:pt modelId="{1883EABD-5FA8-F04A-A087-BAD275A10BB9}" type="sibTrans" cxnId="{7431AAB8-055C-7A4C-A6E9-4D183DEC35EB}">
      <dgm:prSet/>
      <dgm:spPr/>
      <dgm:t>
        <a:bodyPr/>
        <a:lstStyle/>
        <a:p>
          <a:endParaRPr lang="zh-CN" altLang="en-US"/>
        </a:p>
      </dgm:t>
    </dgm:pt>
    <dgm:pt modelId="{D56235BB-A3C6-4F44-BD1C-109EF5F9B34F}">
      <dgm:prSet custT="1"/>
      <dgm:spPr/>
      <dgm:t>
        <a:bodyPr/>
        <a:lstStyle/>
        <a:p>
          <a:r>
            <a:rPr lang="de-DE" altLang="zh-CN" sz="1400" dirty="0"/>
            <a:t>dense layer_1 (Units=64, Dropout=0,3)</a:t>
          </a:r>
          <a:endParaRPr lang="zh-CN" altLang="en-US" sz="1400" dirty="0"/>
        </a:p>
      </dgm:t>
    </dgm:pt>
    <dgm:pt modelId="{98B83FDD-B783-6542-A232-DE472015FCFC}" type="parTrans" cxnId="{28C4418F-A679-4349-B81A-DBFC617D67CA}">
      <dgm:prSet/>
      <dgm:spPr/>
      <dgm:t>
        <a:bodyPr/>
        <a:lstStyle/>
        <a:p>
          <a:endParaRPr lang="zh-CN" altLang="en-US"/>
        </a:p>
      </dgm:t>
    </dgm:pt>
    <dgm:pt modelId="{AC4261F4-1AAD-6645-83BA-F6763C1070F0}" type="sibTrans" cxnId="{28C4418F-A679-4349-B81A-DBFC617D67CA}">
      <dgm:prSet/>
      <dgm:spPr/>
      <dgm:t>
        <a:bodyPr/>
        <a:lstStyle/>
        <a:p>
          <a:endParaRPr lang="zh-CN" altLang="en-US"/>
        </a:p>
      </dgm:t>
    </dgm:pt>
    <dgm:pt modelId="{997D8610-309F-244B-A55D-C89F14EC64D7}">
      <dgm:prSet custT="1"/>
      <dgm:spPr/>
      <dgm:t>
        <a:bodyPr/>
        <a:lstStyle/>
        <a:p>
          <a:r>
            <a:rPr lang="de-DE" altLang="zh-CN" sz="1600" dirty="0"/>
            <a:t>64</a:t>
          </a:r>
          <a:endParaRPr lang="zh-CN" altLang="en-US" sz="1600" dirty="0"/>
        </a:p>
      </dgm:t>
    </dgm:pt>
    <dgm:pt modelId="{DECAC62A-4BB8-7E42-BFFC-12C3D1EBDD65}" type="parTrans" cxnId="{8935FCEA-9B3D-2C48-BEAD-B2327EDE58DC}">
      <dgm:prSet/>
      <dgm:spPr/>
      <dgm:t>
        <a:bodyPr/>
        <a:lstStyle/>
        <a:p>
          <a:endParaRPr lang="zh-CN" altLang="en-US"/>
        </a:p>
      </dgm:t>
    </dgm:pt>
    <dgm:pt modelId="{9DFD5A2E-DE60-F541-920C-FB9E53C380DD}" type="sibTrans" cxnId="{8935FCEA-9B3D-2C48-BEAD-B2327EDE58DC}">
      <dgm:prSet/>
      <dgm:spPr/>
      <dgm:t>
        <a:bodyPr/>
        <a:lstStyle/>
        <a:p>
          <a:endParaRPr lang="zh-CN" altLang="en-US"/>
        </a:p>
      </dgm:t>
    </dgm:pt>
    <dgm:pt modelId="{BC2D7B5D-0F46-B44A-9546-3CA4D8E9274B}">
      <dgm:prSet custT="1"/>
      <dgm:spPr/>
      <dgm:t>
        <a:bodyPr/>
        <a:lstStyle/>
        <a:p>
          <a:r>
            <a:rPr lang="de-DE" altLang="zh-CN" sz="1600" dirty="0"/>
            <a:t>dense layer_2 ( Softmax)</a:t>
          </a:r>
          <a:endParaRPr lang="zh-CN" altLang="en-US" sz="1600" dirty="0"/>
        </a:p>
      </dgm:t>
    </dgm:pt>
    <dgm:pt modelId="{086A63F6-447F-324D-A2AF-A994EB642D5F}" type="parTrans" cxnId="{BAA7D3A3-9F59-F24A-99F6-E7D849AC231C}">
      <dgm:prSet/>
      <dgm:spPr/>
      <dgm:t>
        <a:bodyPr/>
        <a:lstStyle/>
        <a:p>
          <a:endParaRPr lang="zh-CN" altLang="en-US"/>
        </a:p>
      </dgm:t>
    </dgm:pt>
    <dgm:pt modelId="{E01C1AB5-F148-9C49-BA44-7AD9D1F50AA7}" type="sibTrans" cxnId="{BAA7D3A3-9F59-F24A-99F6-E7D849AC231C}">
      <dgm:prSet/>
      <dgm:spPr/>
      <dgm:t>
        <a:bodyPr/>
        <a:lstStyle/>
        <a:p>
          <a:endParaRPr lang="zh-CN" altLang="en-US"/>
        </a:p>
      </dgm:t>
    </dgm:pt>
    <dgm:pt modelId="{2C9FDA07-5EA9-8847-81CB-983F83727CB9}">
      <dgm:prSet custT="1"/>
      <dgm:spPr/>
      <dgm:t>
        <a:bodyPr/>
        <a:lstStyle/>
        <a:p>
          <a:r>
            <a:rPr lang="de-DE" altLang="zh-CN" sz="1600" dirty="0"/>
            <a:t>12</a:t>
          </a:r>
          <a:endParaRPr lang="zh-CN" altLang="en-US" sz="1600" dirty="0"/>
        </a:p>
      </dgm:t>
    </dgm:pt>
    <dgm:pt modelId="{0CED0E64-7690-824F-8C80-7B74756AEE0F}" type="parTrans" cxnId="{912BE4E1-E14C-594E-AD21-3CF39A10B3CB}">
      <dgm:prSet/>
      <dgm:spPr/>
      <dgm:t>
        <a:bodyPr/>
        <a:lstStyle/>
        <a:p>
          <a:endParaRPr lang="zh-CN" altLang="en-US"/>
        </a:p>
      </dgm:t>
    </dgm:pt>
    <dgm:pt modelId="{9F7BB376-641F-9047-8ED8-07C5CF5E631C}" type="sibTrans" cxnId="{912BE4E1-E14C-594E-AD21-3CF39A10B3CB}">
      <dgm:prSet/>
      <dgm:spPr/>
      <dgm:t>
        <a:bodyPr/>
        <a:lstStyle/>
        <a:p>
          <a:endParaRPr lang="zh-CN" altLang="en-US"/>
        </a:p>
      </dgm:t>
    </dgm:pt>
    <dgm:pt modelId="{0596BEB0-A057-CE49-B5D6-0D8CD3D22971}">
      <dgm:prSet phldrT="[文本]" custT="1"/>
      <dgm:spPr/>
      <dgm:t>
        <a:bodyPr/>
        <a:lstStyle/>
        <a:p>
          <a:r>
            <a:rPr lang="de-DE" altLang="zh-CN" sz="1600" dirty="0"/>
            <a:t>gru_3 (Units=64, Dropout=0,1)</a:t>
          </a:r>
          <a:endParaRPr lang="zh-CN" altLang="en-US" sz="1600" dirty="0"/>
        </a:p>
      </dgm:t>
    </dgm:pt>
    <dgm:pt modelId="{347E857B-DF95-2F49-AE7F-43CAFEDF2E56}" type="sibTrans" cxnId="{619E2F28-B79E-7E4C-BD53-24BF28F6FB45}">
      <dgm:prSet/>
      <dgm:spPr/>
      <dgm:t>
        <a:bodyPr/>
        <a:lstStyle/>
        <a:p>
          <a:endParaRPr lang="zh-CN" altLang="en-US"/>
        </a:p>
      </dgm:t>
    </dgm:pt>
    <dgm:pt modelId="{0E68276D-6929-1F42-A3AE-9A0211C706DF}" type="parTrans" cxnId="{619E2F28-B79E-7E4C-BD53-24BF28F6FB45}">
      <dgm:prSet/>
      <dgm:spPr/>
      <dgm:t>
        <a:bodyPr/>
        <a:lstStyle/>
        <a:p>
          <a:endParaRPr lang="zh-CN" altLang="en-US"/>
        </a:p>
      </dgm:t>
    </dgm:pt>
    <dgm:pt modelId="{4474670F-E02B-1D4C-8E33-B41CF1947ED9}" type="pres">
      <dgm:prSet presAssocID="{C291AFB2-99F4-744D-AED2-C38778982BDE}" presName="Name0" presStyleCnt="0">
        <dgm:presLayoutVars>
          <dgm:dir/>
          <dgm:animLvl val="lvl"/>
          <dgm:resizeHandles val="exact"/>
        </dgm:presLayoutVars>
      </dgm:prSet>
      <dgm:spPr/>
    </dgm:pt>
    <dgm:pt modelId="{B487D8A7-5344-F04A-B162-C635EB5D5486}" type="pres">
      <dgm:prSet presAssocID="{BC2D7B5D-0F46-B44A-9546-3CA4D8E9274B}" presName="boxAndChildren" presStyleCnt="0"/>
      <dgm:spPr/>
    </dgm:pt>
    <dgm:pt modelId="{E19E67C3-5D34-F048-AAA4-286CCE1AF0C5}" type="pres">
      <dgm:prSet presAssocID="{BC2D7B5D-0F46-B44A-9546-3CA4D8E9274B}" presName="parentTextBox" presStyleLbl="node1" presStyleIdx="0" presStyleCnt="6"/>
      <dgm:spPr/>
    </dgm:pt>
    <dgm:pt modelId="{6AC579D9-C8BD-7443-A58A-6C77C503CD73}" type="pres">
      <dgm:prSet presAssocID="{BC2D7B5D-0F46-B44A-9546-3CA4D8E9274B}" presName="entireBox" presStyleLbl="node1" presStyleIdx="0" presStyleCnt="6"/>
      <dgm:spPr/>
    </dgm:pt>
    <dgm:pt modelId="{4F8933FE-C466-E248-9178-28CFBE77020D}" type="pres">
      <dgm:prSet presAssocID="{BC2D7B5D-0F46-B44A-9546-3CA4D8E9274B}" presName="descendantBox" presStyleCnt="0"/>
      <dgm:spPr/>
    </dgm:pt>
    <dgm:pt modelId="{D5589B23-BD32-474A-A80F-EB17FC296D1E}" type="pres">
      <dgm:prSet presAssocID="{2C9FDA07-5EA9-8847-81CB-983F83727CB9}" presName="childTextBox" presStyleLbl="fgAccFollowNode1" presStyleIdx="0" presStyleCnt="6">
        <dgm:presLayoutVars>
          <dgm:bulletEnabled val="1"/>
        </dgm:presLayoutVars>
      </dgm:prSet>
      <dgm:spPr/>
    </dgm:pt>
    <dgm:pt modelId="{A855E52D-2BDA-6442-A005-DC78DB5A4A56}" type="pres">
      <dgm:prSet presAssocID="{AC4261F4-1AAD-6645-83BA-F6763C1070F0}" presName="sp" presStyleCnt="0"/>
      <dgm:spPr/>
    </dgm:pt>
    <dgm:pt modelId="{26F83253-0BDB-D340-ABBC-9FE2EDBC62C5}" type="pres">
      <dgm:prSet presAssocID="{D56235BB-A3C6-4F44-BD1C-109EF5F9B34F}" presName="arrowAndChildren" presStyleCnt="0"/>
      <dgm:spPr/>
    </dgm:pt>
    <dgm:pt modelId="{88F9B580-2CEC-8A4A-A3A7-5D351011590B}" type="pres">
      <dgm:prSet presAssocID="{D56235BB-A3C6-4F44-BD1C-109EF5F9B34F}" presName="parentTextArrow" presStyleLbl="node1" presStyleIdx="0" presStyleCnt="6"/>
      <dgm:spPr/>
    </dgm:pt>
    <dgm:pt modelId="{ABD765D8-4567-7C45-9416-36A9951DFD3E}" type="pres">
      <dgm:prSet presAssocID="{D56235BB-A3C6-4F44-BD1C-109EF5F9B34F}" presName="arrow" presStyleLbl="node1" presStyleIdx="1" presStyleCnt="6"/>
      <dgm:spPr/>
    </dgm:pt>
    <dgm:pt modelId="{3B8B0D45-FE4A-9F44-934F-58BE56D3B51F}" type="pres">
      <dgm:prSet presAssocID="{D56235BB-A3C6-4F44-BD1C-109EF5F9B34F}" presName="descendantArrow" presStyleCnt="0"/>
      <dgm:spPr/>
    </dgm:pt>
    <dgm:pt modelId="{255CF012-590D-A74E-AB03-61D53C567F8B}" type="pres">
      <dgm:prSet presAssocID="{997D8610-309F-244B-A55D-C89F14EC64D7}" presName="childTextArrow" presStyleLbl="fgAccFollowNode1" presStyleIdx="1" presStyleCnt="6">
        <dgm:presLayoutVars>
          <dgm:bulletEnabled val="1"/>
        </dgm:presLayoutVars>
      </dgm:prSet>
      <dgm:spPr/>
    </dgm:pt>
    <dgm:pt modelId="{BEFE3282-16E2-2B4C-9950-4CC88FB878A9}" type="pres">
      <dgm:prSet presAssocID="{CA4F216C-2E63-D44F-A22F-DF301DCD4F46}" presName="sp" presStyleCnt="0"/>
      <dgm:spPr/>
    </dgm:pt>
    <dgm:pt modelId="{F1FA682E-2464-C844-9409-7ED0FA5D560B}" type="pres">
      <dgm:prSet presAssocID="{28A7302C-EFE8-0D4B-BDC6-FB863A78F866}" presName="arrowAndChildren" presStyleCnt="0"/>
      <dgm:spPr/>
    </dgm:pt>
    <dgm:pt modelId="{5F5C1BF3-8CAB-D548-BBEE-0EC54C51F8E1}" type="pres">
      <dgm:prSet presAssocID="{28A7302C-EFE8-0D4B-BDC6-FB863A78F866}" presName="parentTextArrow" presStyleLbl="node1" presStyleIdx="1" presStyleCnt="6"/>
      <dgm:spPr/>
    </dgm:pt>
    <dgm:pt modelId="{A066E824-FEDC-EB4A-88BA-305AC22D57B4}" type="pres">
      <dgm:prSet presAssocID="{28A7302C-EFE8-0D4B-BDC6-FB863A78F866}" presName="arrow" presStyleLbl="node1" presStyleIdx="2" presStyleCnt="6"/>
      <dgm:spPr/>
    </dgm:pt>
    <dgm:pt modelId="{67C523EA-EB3E-1642-AE05-3E632B1DA645}" type="pres">
      <dgm:prSet presAssocID="{28A7302C-EFE8-0D4B-BDC6-FB863A78F866}" presName="descendantArrow" presStyleCnt="0"/>
      <dgm:spPr/>
    </dgm:pt>
    <dgm:pt modelId="{50A67DB9-79F5-1D47-8C80-9BD1675366DC}" type="pres">
      <dgm:prSet presAssocID="{796EA846-AD88-2443-B03E-C5405454F683}" presName="childTextArrow" presStyleLbl="fgAccFollowNode1" presStyleIdx="2" presStyleCnt="6">
        <dgm:presLayoutVars>
          <dgm:bulletEnabled val="1"/>
        </dgm:presLayoutVars>
      </dgm:prSet>
      <dgm:spPr/>
    </dgm:pt>
    <dgm:pt modelId="{008C26F5-7166-2445-A636-1F5FBC5BB5D0}" type="pres">
      <dgm:prSet presAssocID="{347E857B-DF95-2F49-AE7F-43CAFEDF2E56}" presName="sp" presStyleCnt="0"/>
      <dgm:spPr/>
    </dgm:pt>
    <dgm:pt modelId="{C2DAEA44-3D94-DA48-8792-B71992E2634C}" type="pres">
      <dgm:prSet presAssocID="{0596BEB0-A057-CE49-B5D6-0D8CD3D22971}" presName="arrowAndChildren" presStyleCnt="0"/>
      <dgm:spPr/>
    </dgm:pt>
    <dgm:pt modelId="{CA8F7F74-4DF4-4F46-9B1D-BE3BB3D8AB72}" type="pres">
      <dgm:prSet presAssocID="{0596BEB0-A057-CE49-B5D6-0D8CD3D22971}" presName="parentTextArrow" presStyleLbl="node1" presStyleIdx="2" presStyleCnt="6"/>
      <dgm:spPr/>
    </dgm:pt>
    <dgm:pt modelId="{5962EBDC-EDBC-EB43-BFEC-72F4C54D49B0}" type="pres">
      <dgm:prSet presAssocID="{0596BEB0-A057-CE49-B5D6-0D8CD3D22971}" presName="arrow" presStyleLbl="node1" presStyleIdx="3" presStyleCnt="6"/>
      <dgm:spPr/>
    </dgm:pt>
    <dgm:pt modelId="{4B30E482-44E6-FD4F-AECF-B3084DA6BFB9}" type="pres">
      <dgm:prSet presAssocID="{0596BEB0-A057-CE49-B5D6-0D8CD3D22971}" presName="descendantArrow" presStyleCnt="0"/>
      <dgm:spPr/>
    </dgm:pt>
    <dgm:pt modelId="{6C77FDDF-0215-CE42-A553-6EC759DA31DB}" type="pres">
      <dgm:prSet presAssocID="{8EB28CCB-983E-9444-9E85-A4CE838B0E3D}" presName="childTextArrow" presStyleLbl="fgAccFollowNode1" presStyleIdx="3" presStyleCnt="6">
        <dgm:presLayoutVars>
          <dgm:bulletEnabled val="1"/>
        </dgm:presLayoutVars>
      </dgm:prSet>
      <dgm:spPr/>
    </dgm:pt>
    <dgm:pt modelId="{1BF500A0-DE17-3E4C-B637-58C8531F3A06}" type="pres">
      <dgm:prSet presAssocID="{15086D4D-BACB-8D4C-B268-7193F9DF364E}" presName="sp" presStyleCnt="0"/>
      <dgm:spPr/>
    </dgm:pt>
    <dgm:pt modelId="{2F7B6846-CB9A-764B-BB68-474CAF171E0F}" type="pres">
      <dgm:prSet presAssocID="{7146B2B5-DF38-1A4A-BC49-5D3B91085D94}" presName="arrowAndChildren" presStyleCnt="0"/>
      <dgm:spPr/>
    </dgm:pt>
    <dgm:pt modelId="{6005B5E2-96BA-4846-89CB-B7EB281442BB}" type="pres">
      <dgm:prSet presAssocID="{7146B2B5-DF38-1A4A-BC49-5D3B91085D94}" presName="parentTextArrow" presStyleLbl="node1" presStyleIdx="3" presStyleCnt="6"/>
      <dgm:spPr/>
    </dgm:pt>
    <dgm:pt modelId="{814B1545-A225-E24B-B910-8E0CCD464B45}" type="pres">
      <dgm:prSet presAssocID="{7146B2B5-DF38-1A4A-BC49-5D3B91085D94}" presName="arrow" presStyleLbl="node1" presStyleIdx="4" presStyleCnt="6"/>
      <dgm:spPr/>
    </dgm:pt>
    <dgm:pt modelId="{CF262BFC-1A19-E743-9010-1B6E7E23DA2E}" type="pres">
      <dgm:prSet presAssocID="{7146B2B5-DF38-1A4A-BC49-5D3B91085D94}" presName="descendantArrow" presStyleCnt="0"/>
      <dgm:spPr/>
    </dgm:pt>
    <dgm:pt modelId="{5A88BCBD-7676-DA4D-B96E-98120A4ECF34}" type="pres">
      <dgm:prSet presAssocID="{153FCC07-828A-CE44-AB60-DFB90425D8CC}" presName="childTextArrow" presStyleLbl="fgAccFollowNode1" presStyleIdx="4" presStyleCnt="6">
        <dgm:presLayoutVars>
          <dgm:bulletEnabled val="1"/>
        </dgm:presLayoutVars>
      </dgm:prSet>
      <dgm:spPr/>
    </dgm:pt>
    <dgm:pt modelId="{F3F2614D-91A5-0249-BADB-13392EF9545A}" type="pres">
      <dgm:prSet presAssocID="{4E97798E-8A19-C443-AB54-07331D6D2C29}" presName="sp" presStyleCnt="0"/>
      <dgm:spPr/>
    </dgm:pt>
    <dgm:pt modelId="{D12321CE-7113-FF48-80F8-D4EE1567D513}" type="pres">
      <dgm:prSet presAssocID="{E0D01C91-BE30-2743-86D1-81FE17C208C4}" presName="arrowAndChildren" presStyleCnt="0"/>
      <dgm:spPr/>
    </dgm:pt>
    <dgm:pt modelId="{88AA369F-1B5E-6643-8673-1CB65EB1C447}" type="pres">
      <dgm:prSet presAssocID="{E0D01C91-BE30-2743-86D1-81FE17C208C4}" presName="parentTextArrow" presStyleLbl="node1" presStyleIdx="4" presStyleCnt="6"/>
      <dgm:spPr/>
    </dgm:pt>
    <dgm:pt modelId="{5BEF42B0-2EA9-DC4C-8D73-F9D8F84851EF}" type="pres">
      <dgm:prSet presAssocID="{E0D01C91-BE30-2743-86D1-81FE17C208C4}" presName="arrow" presStyleLbl="node1" presStyleIdx="5" presStyleCnt="6"/>
      <dgm:spPr/>
    </dgm:pt>
    <dgm:pt modelId="{703B7DAA-37AE-E944-B824-88C6C0DCBE80}" type="pres">
      <dgm:prSet presAssocID="{E0D01C91-BE30-2743-86D1-81FE17C208C4}" presName="descendantArrow" presStyleCnt="0"/>
      <dgm:spPr/>
    </dgm:pt>
    <dgm:pt modelId="{1FFD4D36-5EF8-3349-A042-0E273035ED14}" type="pres">
      <dgm:prSet presAssocID="{C2D79976-A391-B343-84D9-24C7C7A229BC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1E16DF0D-495F-724D-BCBB-56BC13D192AB}" type="presOf" srcId="{997D8610-309F-244B-A55D-C89F14EC64D7}" destId="{255CF012-590D-A74E-AB03-61D53C567F8B}" srcOrd="0" destOrd="0" presId="urn:microsoft.com/office/officeart/2005/8/layout/process4"/>
    <dgm:cxn modelId="{B24A5627-00F6-524B-AC96-09C4ED749A72}" srcId="{C291AFB2-99F4-744D-AED2-C38778982BDE}" destId="{E0D01C91-BE30-2743-86D1-81FE17C208C4}" srcOrd="0" destOrd="0" parTransId="{E350DE74-F585-B640-9DEB-07C2CE5EF430}" sibTransId="{4E97798E-8A19-C443-AB54-07331D6D2C29}"/>
    <dgm:cxn modelId="{EB80B027-0E95-BB4F-B6B2-FD531C925497}" type="presOf" srcId="{BC2D7B5D-0F46-B44A-9546-3CA4D8E9274B}" destId="{6AC579D9-C8BD-7443-A58A-6C77C503CD73}" srcOrd="1" destOrd="0" presId="urn:microsoft.com/office/officeart/2005/8/layout/process4"/>
    <dgm:cxn modelId="{619E2F28-B79E-7E4C-BD53-24BF28F6FB45}" srcId="{C291AFB2-99F4-744D-AED2-C38778982BDE}" destId="{0596BEB0-A057-CE49-B5D6-0D8CD3D22971}" srcOrd="2" destOrd="0" parTransId="{0E68276D-6929-1F42-A3AE-9A0211C706DF}" sibTransId="{347E857B-DF95-2F49-AE7F-43CAFEDF2E56}"/>
    <dgm:cxn modelId="{5F559533-1418-6C4F-BBAD-5CE10B530D7B}" srcId="{C291AFB2-99F4-744D-AED2-C38778982BDE}" destId="{28A7302C-EFE8-0D4B-BDC6-FB863A78F866}" srcOrd="3" destOrd="0" parTransId="{26AB26EC-5928-A14E-A2EA-08DC03D9501B}" sibTransId="{CA4F216C-2E63-D44F-A22F-DF301DCD4F46}"/>
    <dgm:cxn modelId="{20B86A38-93FA-414B-B8C8-C05F4FB16DC2}" srcId="{7146B2B5-DF38-1A4A-BC49-5D3B91085D94}" destId="{153FCC07-828A-CE44-AB60-DFB90425D8CC}" srcOrd="0" destOrd="0" parTransId="{B89E589B-A585-6D40-A16E-EF55A1145173}" sibTransId="{8A7617CC-4217-4D43-AE2C-A5596E382127}"/>
    <dgm:cxn modelId="{26795F42-6F41-9749-ACEF-70ACC8F7ECF2}" type="presOf" srcId="{0596BEB0-A057-CE49-B5D6-0D8CD3D22971}" destId="{CA8F7F74-4DF4-4F46-9B1D-BE3BB3D8AB72}" srcOrd="0" destOrd="0" presId="urn:microsoft.com/office/officeart/2005/8/layout/process4"/>
    <dgm:cxn modelId="{4C4DF049-9033-854C-8339-731FC1D3D434}" type="presOf" srcId="{28A7302C-EFE8-0D4B-BDC6-FB863A78F866}" destId="{5F5C1BF3-8CAB-D548-BBEE-0EC54C51F8E1}" srcOrd="0" destOrd="0" presId="urn:microsoft.com/office/officeart/2005/8/layout/process4"/>
    <dgm:cxn modelId="{0F4C255B-2D30-3B43-A624-637621B051AF}" srcId="{0596BEB0-A057-CE49-B5D6-0D8CD3D22971}" destId="{8EB28CCB-983E-9444-9E85-A4CE838B0E3D}" srcOrd="0" destOrd="0" parTransId="{20284E7E-8367-A94E-8660-0A3D4F00B651}" sibTransId="{50B3FA4C-239B-0046-897E-7F86B98DAF05}"/>
    <dgm:cxn modelId="{E566A163-5689-D74D-B31C-891344A5B425}" type="presOf" srcId="{C2D79976-A391-B343-84D9-24C7C7A229BC}" destId="{1FFD4D36-5EF8-3349-A042-0E273035ED14}" srcOrd="0" destOrd="0" presId="urn:microsoft.com/office/officeart/2005/8/layout/process4"/>
    <dgm:cxn modelId="{392A356A-E75D-A646-BAD2-0CAB96F2E71F}" type="presOf" srcId="{D56235BB-A3C6-4F44-BD1C-109EF5F9B34F}" destId="{ABD765D8-4567-7C45-9416-36A9951DFD3E}" srcOrd="1" destOrd="0" presId="urn:microsoft.com/office/officeart/2005/8/layout/process4"/>
    <dgm:cxn modelId="{073E6871-064C-8D4D-B315-50D36088430B}" type="presOf" srcId="{796EA846-AD88-2443-B03E-C5405454F683}" destId="{50A67DB9-79F5-1D47-8C80-9BD1675366DC}" srcOrd="0" destOrd="0" presId="urn:microsoft.com/office/officeart/2005/8/layout/process4"/>
    <dgm:cxn modelId="{A14E987B-2349-CC47-AECE-7949B29DB404}" type="presOf" srcId="{7146B2B5-DF38-1A4A-BC49-5D3B91085D94}" destId="{6005B5E2-96BA-4846-89CB-B7EB281442BB}" srcOrd="0" destOrd="0" presId="urn:microsoft.com/office/officeart/2005/8/layout/process4"/>
    <dgm:cxn modelId="{28C4418F-A679-4349-B81A-DBFC617D67CA}" srcId="{C291AFB2-99F4-744D-AED2-C38778982BDE}" destId="{D56235BB-A3C6-4F44-BD1C-109EF5F9B34F}" srcOrd="4" destOrd="0" parTransId="{98B83FDD-B783-6542-A232-DE472015FCFC}" sibTransId="{AC4261F4-1AAD-6645-83BA-F6763C1070F0}"/>
    <dgm:cxn modelId="{9AE2A890-F3C5-1447-9626-67668FDB6B34}" srcId="{C291AFB2-99F4-744D-AED2-C38778982BDE}" destId="{7146B2B5-DF38-1A4A-BC49-5D3B91085D94}" srcOrd="1" destOrd="0" parTransId="{E45FFBE7-D672-7741-A94D-C2E3011F5DF1}" sibTransId="{15086D4D-BACB-8D4C-B268-7193F9DF364E}"/>
    <dgm:cxn modelId="{082DAC91-7658-CB4F-A583-49F20F3BB2E8}" type="presOf" srcId="{2C9FDA07-5EA9-8847-81CB-983F83727CB9}" destId="{D5589B23-BD32-474A-A80F-EB17FC296D1E}" srcOrd="0" destOrd="0" presId="urn:microsoft.com/office/officeart/2005/8/layout/process4"/>
    <dgm:cxn modelId="{FEF33592-2881-6648-9E40-1CEEF262A926}" type="presOf" srcId="{C291AFB2-99F4-744D-AED2-C38778982BDE}" destId="{4474670F-E02B-1D4C-8E33-B41CF1947ED9}" srcOrd="0" destOrd="0" presId="urn:microsoft.com/office/officeart/2005/8/layout/process4"/>
    <dgm:cxn modelId="{858F9E92-0899-3945-B5FB-EA8C12743E59}" type="presOf" srcId="{8EB28CCB-983E-9444-9E85-A4CE838B0E3D}" destId="{6C77FDDF-0215-CE42-A553-6EC759DA31DB}" srcOrd="0" destOrd="0" presId="urn:microsoft.com/office/officeart/2005/8/layout/process4"/>
    <dgm:cxn modelId="{BAA7D3A3-9F59-F24A-99F6-E7D849AC231C}" srcId="{C291AFB2-99F4-744D-AED2-C38778982BDE}" destId="{BC2D7B5D-0F46-B44A-9546-3CA4D8E9274B}" srcOrd="5" destOrd="0" parTransId="{086A63F6-447F-324D-A2AF-A994EB642D5F}" sibTransId="{E01C1AB5-F148-9C49-BA44-7AD9D1F50AA7}"/>
    <dgm:cxn modelId="{564616A7-4DA9-774C-A8EC-9257C2F38512}" type="presOf" srcId="{28A7302C-EFE8-0D4B-BDC6-FB863A78F866}" destId="{A066E824-FEDC-EB4A-88BA-305AC22D57B4}" srcOrd="1" destOrd="0" presId="urn:microsoft.com/office/officeart/2005/8/layout/process4"/>
    <dgm:cxn modelId="{7431AAB8-055C-7A4C-A6E9-4D183DEC35EB}" srcId="{28A7302C-EFE8-0D4B-BDC6-FB863A78F866}" destId="{796EA846-AD88-2443-B03E-C5405454F683}" srcOrd="0" destOrd="0" parTransId="{8EC83194-7F8D-3749-87DD-CD3DB408EC5A}" sibTransId="{1883EABD-5FA8-F04A-A087-BAD275A10BB9}"/>
    <dgm:cxn modelId="{08CA16CC-65A4-5A45-B074-FF402E07F3E9}" type="presOf" srcId="{E0D01C91-BE30-2743-86D1-81FE17C208C4}" destId="{5BEF42B0-2EA9-DC4C-8D73-F9D8F84851EF}" srcOrd="1" destOrd="0" presId="urn:microsoft.com/office/officeart/2005/8/layout/process4"/>
    <dgm:cxn modelId="{99B46FD4-8568-F948-AFC2-982E2CFFCAF9}" srcId="{E0D01C91-BE30-2743-86D1-81FE17C208C4}" destId="{C2D79976-A391-B343-84D9-24C7C7A229BC}" srcOrd="0" destOrd="0" parTransId="{F85A8276-67B7-0348-AAA5-D0B276F91CCC}" sibTransId="{061D3D94-C7C6-6D40-BF6C-F976170EF7C4}"/>
    <dgm:cxn modelId="{B2A2B9DD-52EA-6E42-BFD8-28C97CF0A30F}" type="presOf" srcId="{0596BEB0-A057-CE49-B5D6-0D8CD3D22971}" destId="{5962EBDC-EDBC-EB43-BFEC-72F4C54D49B0}" srcOrd="1" destOrd="0" presId="urn:microsoft.com/office/officeart/2005/8/layout/process4"/>
    <dgm:cxn modelId="{912BE4E1-E14C-594E-AD21-3CF39A10B3CB}" srcId="{BC2D7B5D-0F46-B44A-9546-3CA4D8E9274B}" destId="{2C9FDA07-5EA9-8847-81CB-983F83727CB9}" srcOrd="0" destOrd="0" parTransId="{0CED0E64-7690-824F-8C80-7B74756AEE0F}" sibTransId="{9F7BB376-641F-9047-8ED8-07C5CF5E631C}"/>
    <dgm:cxn modelId="{BA9A09E5-5D01-8D4D-A271-871DDC478BF5}" type="presOf" srcId="{E0D01C91-BE30-2743-86D1-81FE17C208C4}" destId="{88AA369F-1B5E-6643-8673-1CB65EB1C447}" srcOrd="0" destOrd="0" presId="urn:microsoft.com/office/officeart/2005/8/layout/process4"/>
    <dgm:cxn modelId="{6A23B3E6-B054-DD42-B2F5-4DD89C75971D}" type="presOf" srcId="{7146B2B5-DF38-1A4A-BC49-5D3B91085D94}" destId="{814B1545-A225-E24B-B910-8E0CCD464B45}" srcOrd="1" destOrd="0" presId="urn:microsoft.com/office/officeart/2005/8/layout/process4"/>
    <dgm:cxn modelId="{96EB84E8-204C-0B4D-A8FE-34DB46CDCE77}" type="presOf" srcId="{BC2D7B5D-0F46-B44A-9546-3CA4D8E9274B}" destId="{E19E67C3-5D34-F048-AAA4-286CCE1AF0C5}" srcOrd="0" destOrd="0" presId="urn:microsoft.com/office/officeart/2005/8/layout/process4"/>
    <dgm:cxn modelId="{8935FCEA-9B3D-2C48-BEAD-B2327EDE58DC}" srcId="{D56235BB-A3C6-4F44-BD1C-109EF5F9B34F}" destId="{997D8610-309F-244B-A55D-C89F14EC64D7}" srcOrd="0" destOrd="0" parTransId="{DECAC62A-4BB8-7E42-BFFC-12C3D1EBDD65}" sibTransId="{9DFD5A2E-DE60-F541-920C-FB9E53C380DD}"/>
    <dgm:cxn modelId="{3EDA32EC-5544-B14C-A24B-B13153715FED}" type="presOf" srcId="{153FCC07-828A-CE44-AB60-DFB90425D8CC}" destId="{5A88BCBD-7676-DA4D-B96E-98120A4ECF34}" srcOrd="0" destOrd="0" presId="urn:microsoft.com/office/officeart/2005/8/layout/process4"/>
    <dgm:cxn modelId="{007724F6-4610-8B40-8F78-F878618F866E}" type="presOf" srcId="{D56235BB-A3C6-4F44-BD1C-109EF5F9B34F}" destId="{88F9B580-2CEC-8A4A-A3A7-5D351011590B}" srcOrd="0" destOrd="0" presId="urn:microsoft.com/office/officeart/2005/8/layout/process4"/>
    <dgm:cxn modelId="{C4D282B1-EBD7-E24C-A6ED-276265C0EF31}" type="presParOf" srcId="{4474670F-E02B-1D4C-8E33-B41CF1947ED9}" destId="{B487D8A7-5344-F04A-B162-C635EB5D5486}" srcOrd="0" destOrd="0" presId="urn:microsoft.com/office/officeart/2005/8/layout/process4"/>
    <dgm:cxn modelId="{74893B03-103F-A247-8455-48B31521C85C}" type="presParOf" srcId="{B487D8A7-5344-F04A-B162-C635EB5D5486}" destId="{E19E67C3-5D34-F048-AAA4-286CCE1AF0C5}" srcOrd="0" destOrd="0" presId="urn:microsoft.com/office/officeart/2005/8/layout/process4"/>
    <dgm:cxn modelId="{89DEE36A-329D-4A4B-A2EA-ACD2E1D8747C}" type="presParOf" srcId="{B487D8A7-5344-F04A-B162-C635EB5D5486}" destId="{6AC579D9-C8BD-7443-A58A-6C77C503CD73}" srcOrd="1" destOrd="0" presId="urn:microsoft.com/office/officeart/2005/8/layout/process4"/>
    <dgm:cxn modelId="{47920AE3-A513-654A-B34C-028B2829C70A}" type="presParOf" srcId="{B487D8A7-5344-F04A-B162-C635EB5D5486}" destId="{4F8933FE-C466-E248-9178-28CFBE77020D}" srcOrd="2" destOrd="0" presId="urn:microsoft.com/office/officeart/2005/8/layout/process4"/>
    <dgm:cxn modelId="{A46CD142-83A0-EC48-91E6-E8B71095C6C8}" type="presParOf" srcId="{4F8933FE-C466-E248-9178-28CFBE77020D}" destId="{D5589B23-BD32-474A-A80F-EB17FC296D1E}" srcOrd="0" destOrd="0" presId="urn:microsoft.com/office/officeart/2005/8/layout/process4"/>
    <dgm:cxn modelId="{18025466-0599-B140-8638-4E3BE97CDFB5}" type="presParOf" srcId="{4474670F-E02B-1D4C-8E33-B41CF1947ED9}" destId="{A855E52D-2BDA-6442-A005-DC78DB5A4A56}" srcOrd="1" destOrd="0" presId="urn:microsoft.com/office/officeart/2005/8/layout/process4"/>
    <dgm:cxn modelId="{9D96BE11-2AB9-5743-8956-A152085FAD57}" type="presParOf" srcId="{4474670F-E02B-1D4C-8E33-B41CF1947ED9}" destId="{26F83253-0BDB-D340-ABBC-9FE2EDBC62C5}" srcOrd="2" destOrd="0" presId="urn:microsoft.com/office/officeart/2005/8/layout/process4"/>
    <dgm:cxn modelId="{B045D67E-609A-CB4A-9615-ACD329C356B0}" type="presParOf" srcId="{26F83253-0BDB-D340-ABBC-9FE2EDBC62C5}" destId="{88F9B580-2CEC-8A4A-A3A7-5D351011590B}" srcOrd="0" destOrd="0" presId="urn:microsoft.com/office/officeart/2005/8/layout/process4"/>
    <dgm:cxn modelId="{93A8E633-00B8-764F-9B7C-4950C7A151AE}" type="presParOf" srcId="{26F83253-0BDB-D340-ABBC-9FE2EDBC62C5}" destId="{ABD765D8-4567-7C45-9416-36A9951DFD3E}" srcOrd="1" destOrd="0" presId="urn:microsoft.com/office/officeart/2005/8/layout/process4"/>
    <dgm:cxn modelId="{F916DBF5-F980-784A-B140-B15431E6EC25}" type="presParOf" srcId="{26F83253-0BDB-D340-ABBC-9FE2EDBC62C5}" destId="{3B8B0D45-FE4A-9F44-934F-58BE56D3B51F}" srcOrd="2" destOrd="0" presId="urn:microsoft.com/office/officeart/2005/8/layout/process4"/>
    <dgm:cxn modelId="{8B3155AA-5EBF-3C48-A944-8103ABDD26A6}" type="presParOf" srcId="{3B8B0D45-FE4A-9F44-934F-58BE56D3B51F}" destId="{255CF012-590D-A74E-AB03-61D53C567F8B}" srcOrd="0" destOrd="0" presId="urn:microsoft.com/office/officeart/2005/8/layout/process4"/>
    <dgm:cxn modelId="{0BC5F5C6-50C3-1A45-A62D-D2C0F82E583E}" type="presParOf" srcId="{4474670F-E02B-1D4C-8E33-B41CF1947ED9}" destId="{BEFE3282-16E2-2B4C-9950-4CC88FB878A9}" srcOrd="3" destOrd="0" presId="urn:microsoft.com/office/officeart/2005/8/layout/process4"/>
    <dgm:cxn modelId="{93570B8A-2F6F-4949-AC29-6691F41B36BF}" type="presParOf" srcId="{4474670F-E02B-1D4C-8E33-B41CF1947ED9}" destId="{F1FA682E-2464-C844-9409-7ED0FA5D560B}" srcOrd="4" destOrd="0" presId="urn:microsoft.com/office/officeart/2005/8/layout/process4"/>
    <dgm:cxn modelId="{342B00FE-65C6-C141-B1BB-C80BA5904C1F}" type="presParOf" srcId="{F1FA682E-2464-C844-9409-7ED0FA5D560B}" destId="{5F5C1BF3-8CAB-D548-BBEE-0EC54C51F8E1}" srcOrd="0" destOrd="0" presId="urn:microsoft.com/office/officeart/2005/8/layout/process4"/>
    <dgm:cxn modelId="{F7C639A4-7949-A64C-932B-8BCA952EBA10}" type="presParOf" srcId="{F1FA682E-2464-C844-9409-7ED0FA5D560B}" destId="{A066E824-FEDC-EB4A-88BA-305AC22D57B4}" srcOrd="1" destOrd="0" presId="urn:microsoft.com/office/officeart/2005/8/layout/process4"/>
    <dgm:cxn modelId="{A316A677-E4AE-8B43-B7C5-A194036F35B6}" type="presParOf" srcId="{F1FA682E-2464-C844-9409-7ED0FA5D560B}" destId="{67C523EA-EB3E-1642-AE05-3E632B1DA645}" srcOrd="2" destOrd="0" presId="urn:microsoft.com/office/officeart/2005/8/layout/process4"/>
    <dgm:cxn modelId="{9DAFFFAD-D2A4-F14E-8A81-9B707CB92F26}" type="presParOf" srcId="{67C523EA-EB3E-1642-AE05-3E632B1DA645}" destId="{50A67DB9-79F5-1D47-8C80-9BD1675366DC}" srcOrd="0" destOrd="0" presId="urn:microsoft.com/office/officeart/2005/8/layout/process4"/>
    <dgm:cxn modelId="{5C389006-E242-1049-96D8-065D5D78BFC1}" type="presParOf" srcId="{4474670F-E02B-1D4C-8E33-B41CF1947ED9}" destId="{008C26F5-7166-2445-A636-1F5FBC5BB5D0}" srcOrd="5" destOrd="0" presId="urn:microsoft.com/office/officeart/2005/8/layout/process4"/>
    <dgm:cxn modelId="{2B924CEA-C44B-974A-96B6-62152B9D5F42}" type="presParOf" srcId="{4474670F-E02B-1D4C-8E33-B41CF1947ED9}" destId="{C2DAEA44-3D94-DA48-8792-B71992E2634C}" srcOrd="6" destOrd="0" presId="urn:microsoft.com/office/officeart/2005/8/layout/process4"/>
    <dgm:cxn modelId="{169B9F58-EB3F-9047-878A-B40B029BADEB}" type="presParOf" srcId="{C2DAEA44-3D94-DA48-8792-B71992E2634C}" destId="{CA8F7F74-4DF4-4F46-9B1D-BE3BB3D8AB72}" srcOrd="0" destOrd="0" presId="urn:microsoft.com/office/officeart/2005/8/layout/process4"/>
    <dgm:cxn modelId="{C4E7CEF5-BFDD-4743-8A1E-321B7E0149FA}" type="presParOf" srcId="{C2DAEA44-3D94-DA48-8792-B71992E2634C}" destId="{5962EBDC-EDBC-EB43-BFEC-72F4C54D49B0}" srcOrd="1" destOrd="0" presId="urn:microsoft.com/office/officeart/2005/8/layout/process4"/>
    <dgm:cxn modelId="{E74A4487-CFA1-8B4E-A0CE-13AEB0105AA7}" type="presParOf" srcId="{C2DAEA44-3D94-DA48-8792-B71992E2634C}" destId="{4B30E482-44E6-FD4F-AECF-B3084DA6BFB9}" srcOrd="2" destOrd="0" presId="urn:microsoft.com/office/officeart/2005/8/layout/process4"/>
    <dgm:cxn modelId="{9643361C-6828-5B48-9EF5-9F9DA45B812D}" type="presParOf" srcId="{4B30E482-44E6-FD4F-AECF-B3084DA6BFB9}" destId="{6C77FDDF-0215-CE42-A553-6EC759DA31DB}" srcOrd="0" destOrd="0" presId="urn:microsoft.com/office/officeart/2005/8/layout/process4"/>
    <dgm:cxn modelId="{4D64EE2F-B5B0-0443-B3E8-06BC033E7099}" type="presParOf" srcId="{4474670F-E02B-1D4C-8E33-B41CF1947ED9}" destId="{1BF500A0-DE17-3E4C-B637-58C8531F3A06}" srcOrd="7" destOrd="0" presId="urn:microsoft.com/office/officeart/2005/8/layout/process4"/>
    <dgm:cxn modelId="{7AA279D6-9C7E-4446-8475-D2AF0C1648C4}" type="presParOf" srcId="{4474670F-E02B-1D4C-8E33-B41CF1947ED9}" destId="{2F7B6846-CB9A-764B-BB68-474CAF171E0F}" srcOrd="8" destOrd="0" presId="urn:microsoft.com/office/officeart/2005/8/layout/process4"/>
    <dgm:cxn modelId="{11DC1D8B-4A0F-0148-B59D-04944E813990}" type="presParOf" srcId="{2F7B6846-CB9A-764B-BB68-474CAF171E0F}" destId="{6005B5E2-96BA-4846-89CB-B7EB281442BB}" srcOrd="0" destOrd="0" presId="urn:microsoft.com/office/officeart/2005/8/layout/process4"/>
    <dgm:cxn modelId="{6453F21E-A9AB-4A43-A84F-0949D6224AF7}" type="presParOf" srcId="{2F7B6846-CB9A-764B-BB68-474CAF171E0F}" destId="{814B1545-A225-E24B-B910-8E0CCD464B45}" srcOrd="1" destOrd="0" presId="urn:microsoft.com/office/officeart/2005/8/layout/process4"/>
    <dgm:cxn modelId="{7B995FF5-7D3D-AE4A-833E-A9112940174B}" type="presParOf" srcId="{2F7B6846-CB9A-764B-BB68-474CAF171E0F}" destId="{CF262BFC-1A19-E743-9010-1B6E7E23DA2E}" srcOrd="2" destOrd="0" presId="urn:microsoft.com/office/officeart/2005/8/layout/process4"/>
    <dgm:cxn modelId="{FCC09392-7623-DA49-B418-773423DB2CF2}" type="presParOf" srcId="{CF262BFC-1A19-E743-9010-1B6E7E23DA2E}" destId="{5A88BCBD-7676-DA4D-B96E-98120A4ECF34}" srcOrd="0" destOrd="0" presId="urn:microsoft.com/office/officeart/2005/8/layout/process4"/>
    <dgm:cxn modelId="{CC6CBF25-0EAE-DD43-8818-77F5A202B810}" type="presParOf" srcId="{4474670F-E02B-1D4C-8E33-B41CF1947ED9}" destId="{F3F2614D-91A5-0249-BADB-13392EF9545A}" srcOrd="9" destOrd="0" presId="urn:microsoft.com/office/officeart/2005/8/layout/process4"/>
    <dgm:cxn modelId="{056F7D2C-8A2A-F941-BF59-E60225DBE5EB}" type="presParOf" srcId="{4474670F-E02B-1D4C-8E33-B41CF1947ED9}" destId="{D12321CE-7113-FF48-80F8-D4EE1567D513}" srcOrd="10" destOrd="0" presId="urn:microsoft.com/office/officeart/2005/8/layout/process4"/>
    <dgm:cxn modelId="{5D008DD3-9A55-494C-B2DB-2CFD1DA19B2C}" type="presParOf" srcId="{D12321CE-7113-FF48-80F8-D4EE1567D513}" destId="{88AA369F-1B5E-6643-8673-1CB65EB1C447}" srcOrd="0" destOrd="0" presId="urn:microsoft.com/office/officeart/2005/8/layout/process4"/>
    <dgm:cxn modelId="{87F54DE7-46E6-0846-971D-D53C977F8907}" type="presParOf" srcId="{D12321CE-7113-FF48-80F8-D4EE1567D513}" destId="{5BEF42B0-2EA9-DC4C-8D73-F9D8F84851EF}" srcOrd="1" destOrd="0" presId="urn:microsoft.com/office/officeart/2005/8/layout/process4"/>
    <dgm:cxn modelId="{B49B7D04-E4C0-7F44-95F7-94E17350837B}" type="presParOf" srcId="{D12321CE-7113-FF48-80F8-D4EE1567D513}" destId="{703B7DAA-37AE-E944-B824-88C6C0DCBE80}" srcOrd="2" destOrd="0" presId="urn:microsoft.com/office/officeart/2005/8/layout/process4"/>
    <dgm:cxn modelId="{B5D99A22-EF83-AC42-B33C-6E8F30967C68}" type="presParOf" srcId="{703B7DAA-37AE-E944-B824-88C6C0DCBE80}" destId="{1FFD4D36-5EF8-3349-A042-0E273035ED1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F910F0-99A4-C848-836C-1101B8C50CA0}">
      <dsp:nvSpPr>
        <dsp:cNvPr id="0" name=""/>
        <dsp:cNvSpPr/>
      </dsp:nvSpPr>
      <dsp:spPr>
        <a:xfrm>
          <a:off x="0" y="5261574"/>
          <a:ext cx="3455263" cy="493337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zh-CN" sz="1600" kern="1200" dirty="0"/>
            <a:t>dense layer_3 (Softmax)</a:t>
          </a:r>
          <a:endParaRPr lang="zh-CN" altLang="en-US" sz="1600" kern="1200" dirty="0"/>
        </a:p>
      </dsp:txBody>
      <dsp:txXfrm>
        <a:off x="0" y="5261574"/>
        <a:ext cx="3455263" cy="266402"/>
      </dsp:txXfrm>
    </dsp:sp>
    <dsp:sp modelId="{0ACAFA1A-E2A6-FD40-A2B0-6521A6DDA0DD}">
      <dsp:nvSpPr>
        <dsp:cNvPr id="0" name=""/>
        <dsp:cNvSpPr/>
      </dsp:nvSpPr>
      <dsp:spPr>
        <a:xfrm>
          <a:off x="0" y="5518110"/>
          <a:ext cx="3455263" cy="2269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zh-CN" sz="1600" kern="1200" dirty="0"/>
            <a:t>12</a:t>
          </a:r>
          <a:endParaRPr lang="zh-CN" altLang="en-US" sz="1600" kern="1200" dirty="0"/>
        </a:p>
      </dsp:txBody>
      <dsp:txXfrm>
        <a:off x="0" y="5518110"/>
        <a:ext cx="3455263" cy="226935"/>
      </dsp:txXfrm>
    </dsp:sp>
    <dsp:sp modelId="{A60789C4-0FE7-AF41-A35C-E52A37B96AD5}">
      <dsp:nvSpPr>
        <dsp:cNvPr id="0" name=""/>
        <dsp:cNvSpPr/>
      </dsp:nvSpPr>
      <dsp:spPr>
        <a:xfrm rot="10800000">
          <a:off x="0" y="4510221"/>
          <a:ext cx="3455263" cy="758753"/>
        </a:xfrm>
        <a:prstGeom prst="upArrowCallout">
          <a:avLst/>
        </a:prstGeom>
        <a:solidFill>
          <a:schemeClr val="accent1">
            <a:shade val="80000"/>
            <a:hueOff val="49898"/>
            <a:satOff val="-894"/>
            <a:lumOff val="37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zh-CN" sz="1400" kern="1200" dirty="0"/>
            <a:t>dense layer_2 (Units=128, Dropout=0,4)</a:t>
          </a:r>
          <a:endParaRPr lang="zh-CN" altLang="en-US" sz="1400" kern="1200" dirty="0"/>
        </a:p>
      </dsp:txBody>
      <dsp:txXfrm rot="-10800000">
        <a:off x="0" y="4510221"/>
        <a:ext cx="3455263" cy="266322"/>
      </dsp:txXfrm>
    </dsp:sp>
    <dsp:sp modelId="{CBD6CE25-C0B5-FA4B-ABC5-FAF9BAC151C7}">
      <dsp:nvSpPr>
        <dsp:cNvPr id="0" name=""/>
        <dsp:cNvSpPr/>
      </dsp:nvSpPr>
      <dsp:spPr>
        <a:xfrm>
          <a:off x="0" y="4776543"/>
          <a:ext cx="3455263" cy="2268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zh-CN" sz="1600" kern="1200" dirty="0"/>
            <a:t>128</a:t>
          </a:r>
          <a:endParaRPr lang="zh-CN" altLang="en-US" sz="1600" kern="1200" dirty="0"/>
        </a:p>
      </dsp:txBody>
      <dsp:txXfrm>
        <a:off x="0" y="4776543"/>
        <a:ext cx="3455263" cy="226867"/>
      </dsp:txXfrm>
    </dsp:sp>
    <dsp:sp modelId="{ABD765D8-4567-7C45-9416-36A9951DFD3E}">
      <dsp:nvSpPr>
        <dsp:cNvPr id="0" name=""/>
        <dsp:cNvSpPr/>
      </dsp:nvSpPr>
      <dsp:spPr>
        <a:xfrm rot="10800000">
          <a:off x="0" y="3758867"/>
          <a:ext cx="3455263" cy="758753"/>
        </a:xfrm>
        <a:prstGeom prst="upArrowCallout">
          <a:avLst/>
        </a:prstGeom>
        <a:solidFill>
          <a:schemeClr val="accent1">
            <a:shade val="80000"/>
            <a:hueOff val="99795"/>
            <a:satOff val="-1787"/>
            <a:lumOff val="75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zh-CN" sz="1400" kern="1200" dirty="0"/>
            <a:t>dense layer_1 (Units=128, Dropout=0,4)</a:t>
          </a:r>
          <a:endParaRPr lang="zh-CN" altLang="en-US" sz="1400" kern="1200" dirty="0"/>
        </a:p>
      </dsp:txBody>
      <dsp:txXfrm rot="-10800000">
        <a:off x="0" y="3758867"/>
        <a:ext cx="3455263" cy="266322"/>
      </dsp:txXfrm>
    </dsp:sp>
    <dsp:sp modelId="{255CF012-590D-A74E-AB03-61D53C567F8B}">
      <dsp:nvSpPr>
        <dsp:cNvPr id="0" name=""/>
        <dsp:cNvSpPr/>
      </dsp:nvSpPr>
      <dsp:spPr>
        <a:xfrm>
          <a:off x="0" y="4025190"/>
          <a:ext cx="3455263" cy="2268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zh-CN" sz="1600" kern="1200" dirty="0"/>
            <a:t>128</a:t>
          </a:r>
          <a:endParaRPr lang="zh-CN" altLang="en-US" sz="1600" kern="1200" dirty="0"/>
        </a:p>
      </dsp:txBody>
      <dsp:txXfrm>
        <a:off x="0" y="4025190"/>
        <a:ext cx="3455263" cy="226867"/>
      </dsp:txXfrm>
    </dsp:sp>
    <dsp:sp modelId="{A84D6EB9-72BB-D542-B2EB-88607C7BDFF9}">
      <dsp:nvSpPr>
        <dsp:cNvPr id="0" name=""/>
        <dsp:cNvSpPr/>
      </dsp:nvSpPr>
      <dsp:spPr>
        <a:xfrm rot="10800000">
          <a:off x="0" y="3007514"/>
          <a:ext cx="3455263" cy="758753"/>
        </a:xfrm>
        <a:prstGeom prst="upArrowCallout">
          <a:avLst/>
        </a:prstGeom>
        <a:solidFill>
          <a:schemeClr val="accent1">
            <a:shade val="80000"/>
            <a:hueOff val="149693"/>
            <a:satOff val="-2681"/>
            <a:lumOff val="113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zh-CN" sz="1600" kern="1200" dirty="0"/>
            <a:t>lstm_5 (Units=32, Dropout=0,3)</a:t>
          </a:r>
          <a:endParaRPr lang="zh-CN" altLang="en-US" sz="1600" kern="1200" dirty="0"/>
        </a:p>
      </dsp:txBody>
      <dsp:txXfrm rot="-10800000">
        <a:off x="0" y="3007514"/>
        <a:ext cx="3455263" cy="266322"/>
      </dsp:txXfrm>
    </dsp:sp>
    <dsp:sp modelId="{4BA50EF8-6D84-6141-A810-9085B3E539EA}">
      <dsp:nvSpPr>
        <dsp:cNvPr id="0" name=""/>
        <dsp:cNvSpPr/>
      </dsp:nvSpPr>
      <dsp:spPr>
        <a:xfrm>
          <a:off x="0" y="3273836"/>
          <a:ext cx="3455263" cy="2268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zh-CN" sz="1600" kern="1200" dirty="0"/>
            <a:t>32</a:t>
          </a:r>
          <a:endParaRPr lang="zh-CN" altLang="en-US" sz="1600" kern="1200" dirty="0"/>
        </a:p>
      </dsp:txBody>
      <dsp:txXfrm>
        <a:off x="0" y="3273836"/>
        <a:ext cx="3455263" cy="226867"/>
      </dsp:txXfrm>
    </dsp:sp>
    <dsp:sp modelId="{A066E824-FEDC-EB4A-88BA-305AC22D57B4}">
      <dsp:nvSpPr>
        <dsp:cNvPr id="0" name=""/>
        <dsp:cNvSpPr/>
      </dsp:nvSpPr>
      <dsp:spPr>
        <a:xfrm rot="10800000">
          <a:off x="0" y="2256160"/>
          <a:ext cx="3455263" cy="758753"/>
        </a:xfrm>
        <a:prstGeom prst="upArrowCallout">
          <a:avLst/>
        </a:prstGeom>
        <a:solidFill>
          <a:schemeClr val="accent1">
            <a:shade val="80000"/>
            <a:hueOff val="199590"/>
            <a:satOff val="-3575"/>
            <a:lumOff val="151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zh-CN" sz="1600" kern="1200" dirty="0"/>
            <a:t>lstm_4 (Units=32, Dropout=0,3)</a:t>
          </a:r>
          <a:endParaRPr lang="zh-CN" altLang="en-US" sz="1600" kern="1200" dirty="0"/>
        </a:p>
      </dsp:txBody>
      <dsp:txXfrm rot="-10800000">
        <a:off x="0" y="2256160"/>
        <a:ext cx="3455263" cy="266322"/>
      </dsp:txXfrm>
    </dsp:sp>
    <dsp:sp modelId="{50A67DB9-79F5-1D47-8C80-9BD1675366DC}">
      <dsp:nvSpPr>
        <dsp:cNvPr id="0" name=""/>
        <dsp:cNvSpPr/>
      </dsp:nvSpPr>
      <dsp:spPr>
        <a:xfrm>
          <a:off x="0" y="2522483"/>
          <a:ext cx="3455263" cy="2268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zh-CN" sz="1600" kern="1200" dirty="0"/>
            <a:t>31 X 32</a:t>
          </a:r>
          <a:endParaRPr lang="zh-CN" altLang="en-US" sz="1600" kern="1200" dirty="0"/>
        </a:p>
      </dsp:txBody>
      <dsp:txXfrm>
        <a:off x="0" y="2522483"/>
        <a:ext cx="3455263" cy="226867"/>
      </dsp:txXfrm>
    </dsp:sp>
    <dsp:sp modelId="{5962EBDC-EDBC-EB43-BFEC-72F4C54D49B0}">
      <dsp:nvSpPr>
        <dsp:cNvPr id="0" name=""/>
        <dsp:cNvSpPr/>
      </dsp:nvSpPr>
      <dsp:spPr>
        <a:xfrm rot="10800000">
          <a:off x="0" y="1504807"/>
          <a:ext cx="3455263" cy="758753"/>
        </a:xfrm>
        <a:prstGeom prst="upArrowCallout">
          <a:avLst/>
        </a:prstGeom>
        <a:solidFill>
          <a:schemeClr val="accent1">
            <a:shade val="80000"/>
            <a:hueOff val="249488"/>
            <a:satOff val="-4469"/>
            <a:lumOff val="189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zh-CN" sz="1600" kern="1200" dirty="0"/>
            <a:t>lstm_3 (Units=32, Dropout=0,3)</a:t>
          </a:r>
          <a:endParaRPr lang="zh-CN" altLang="en-US" sz="1600" kern="1200" dirty="0"/>
        </a:p>
      </dsp:txBody>
      <dsp:txXfrm rot="-10800000">
        <a:off x="0" y="1504807"/>
        <a:ext cx="3455263" cy="266322"/>
      </dsp:txXfrm>
    </dsp:sp>
    <dsp:sp modelId="{6C77FDDF-0215-CE42-A553-6EC759DA31DB}">
      <dsp:nvSpPr>
        <dsp:cNvPr id="0" name=""/>
        <dsp:cNvSpPr/>
      </dsp:nvSpPr>
      <dsp:spPr>
        <a:xfrm>
          <a:off x="0" y="1771129"/>
          <a:ext cx="3455263" cy="2268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zh-CN" sz="1600" kern="1200" dirty="0"/>
            <a:t>62 X 32</a:t>
          </a:r>
          <a:endParaRPr lang="zh-CN" altLang="en-US" sz="1600" kern="1200" dirty="0"/>
        </a:p>
      </dsp:txBody>
      <dsp:txXfrm>
        <a:off x="0" y="1771129"/>
        <a:ext cx="3455263" cy="226867"/>
      </dsp:txXfrm>
    </dsp:sp>
    <dsp:sp modelId="{814B1545-A225-E24B-B910-8E0CCD464B45}">
      <dsp:nvSpPr>
        <dsp:cNvPr id="0" name=""/>
        <dsp:cNvSpPr/>
      </dsp:nvSpPr>
      <dsp:spPr>
        <a:xfrm rot="10800000">
          <a:off x="0" y="753453"/>
          <a:ext cx="3455263" cy="758753"/>
        </a:xfrm>
        <a:prstGeom prst="upArrowCallout">
          <a:avLst/>
        </a:prstGeom>
        <a:solidFill>
          <a:schemeClr val="accent1">
            <a:shade val="80000"/>
            <a:hueOff val="299385"/>
            <a:satOff val="-5362"/>
            <a:lumOff val="227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zh-CN" sz="1600" kern="1200" dirty="0"/>
            <a:t>lstm_2 (Units=32, Dropout=0,3)</a:t>
          </a:r>
          <a:endParaRPr lang="zh-CN" altLang="en-US" sz="1600" kern="1200" dirty="0"/>
        </a:p>
      </dsp:txBody>
      <dsp:txXfrm rot="-10800000">
        <a:off x="0" y="753453"/>
        <a:ext cx="3455263" cy="266322"/>
      </dsp:txXfrm>
    </dsp:sp>
    <dsp:sp modelId="{5A88BCBD-7676-DA4D-B96E-98120A4ECF34}">
      <dsp:nvSpPr>
        <dsp:cNvPr id="0" name=""/>
        <dsp:cNvSpPr/>
      </dsp:nvSpPr>
      <dsp:spPr>
        <a:xfrm>
          <a:off x="0" y="1019776"/>
          <a:ext cx="3455263" cy="2268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zh-CN" sz="1600" kern="1200" dirty="0"/>
            <a:t>125 X 32</a:t>
          </a:r>
          <a:endParaRPr lang="zh-CN" altLang="en-US" sz="1600" kern="1200" dirty="0"/>
        </a:p>
      </dsp:txBody>
      <dsp:txXfrm>
        <a:off x="0" y="1019776"/>
        <a:ext cx="3455263" cy="226867"/>
      </dsp:txXfrm>
    </dsp:sp>
    <dsp:sp modelId="{5BEF42B0-2EA9-DC4C-8D73-F9D8F84851EF}">
      <dsp:nvSpPr>
        <dsp:cNvPr id="0" name=""/>
        <dsp:cNvSpPr/>
      </dsp:nvSpPr>
      <dsp:spPr>
        <a:xfrm rot="10800000">
          <a:off x="0" y="2100"/>
          <a:ext cx="3455263" cy="758753"/>
        </a:xfrm>
        <a:prstGeom prst="upArrowCallou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lstm_1 </a:t>
          </a:r>
          <a:r>
            <a:rPr lang="de-DE" altLang="zh-CN" sz="1600" kern="1200" dirty="0"/>
            <a:t>(Units=32, Dropout=0,3)</a:t>
          </a:r>
          <a:endParaRPr lang="zh-CN" altLang="en-US" sz="1600" kern="1200" dirty="0"/>
        </a:p>
      </dsp:txBody>
      <dsp:txXfrm rot="-10800000">
        <a:off x="0" y="2100"/>
        <a:ext cx="3455263" cy="266322"/>
      </dsp:txXfrm>
    </dsp:sp>
    <dsp:sp modelId="{1FFD4D36-5EF8-3349-A042-0E273035ED14}">
      <dsp:nvSpPr>
        <dsp:cNvPr id="0" name=""/>
        <dsp:cNvSpPr/>
      </dsp:nvSpPr>
      <dsp:spPr>
        <a:xfrm>
          <a:off x="0" y="268423"/>
          <a:ext cx="3455263" cy="22686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zh-CN" sz="1600" kern="1200" dirty="0"/>
            <a:t>250 X 32</a:t>
          </a:r>
          <a:endParaRPr lang="zh-CN" altLang="en-US" sz="1600" kern="1200" dirty="0"/>
        </a:p>
      </dsp:txBody>
      <dsp:txXfrm>
        <a:off x="0" y="268423"/>
        <a:ext cx="3455263" cy="2268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C579D9-C8BD-7443-A58A-6C77C503CD73}">
      <dsp:nvSpPr>
        <dsp:cNvPr id="0" name=""/>
        <dsp:cNvSpPr/>
      </dsp:nvSpPr>
      <dsp:spPr>
        <a:xfrm>
          <a:off x="0" y="3755963"/>
          <a:ext cx="3386507" cy="49296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zh-CN" sz="1600" kern="1200" dirty="0"/>
            <a:t>dense layer_2 ( Softmax)</a:t>
          </a:r>
          <a:endParaRPr lang="zh-CN" altLang="en-US" sz="1600" kern="1200" dirty="0"/>
        </a:p>
      </dsp:txBody>
      <dsp:txXfrm>
        <a:off x="0" y="3755963"/>
        <a:ext cx="3386507" cy="266202"/>
      </dsp:txXfrm>
    </dsp:sp>
    <dsp:sp modelId="{D5589B23-BD32-474A-A80F-EB17FC296D1E}">
      <dsp:nvSpPr>
        <dsp:cNvPr id="0" name=""/>
        <dsp:cNvSpPr/>
      </dsp:nvSpPr>
      <dsp:spPr>
        <a:xfrm>
          <a:off x="0" y="4012307"/>
          <a:ext cx="3386507" cy="2267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zh-CN" sz="1600" kern="1200" dirty="0"/>
            <a:t>12</a:t>
          </a:r>
          <a:endParaRPr lang="zh-CN" altLang="en-US" sz="1600" kern="1200" dirty="0"/>
        </a:p>
      </dsp:txBody>
      <dsp:txXfrm>
        <a:off x="0" y="4012307"/>
        <a:ext cx="3386507" cy="226765"/>
      </dsp:txXfrm>
    </dsp:sp>
    <dsp:sp modelId="{ABD765D8-4567-7C45-9416-36A9951DFD3E}">
      <dsp:nvSpPr>
        <dsp:cNvPr id="0" name=""/>
        <dsp:cNvSpPr/>
      </dsp:nvSpPr>
      <dsp:spPr>
        <a:xfrm rot="10800000">
          <a:off x="0" y="3005173"/>
          <a:ext cx="3386507" cy="758185"/>
        </a:xfrm>
        <a:prstGeom prst="upArrowCallout">
          <a:avLst/>
        </a:prstGeom>
        <a:solidFill>
          <a:schemeClr val="accent1">
            <a:shade val="80000"/>
            <a:hueOff val="69857"/>
            <a:satOff val="-1251"/>
            <a:lumOff val="53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zh-CN" sz="1400" kern="1200" dirty="0"/>
            <a:t>dense layer_1 (Units=64, Dropout=0,3)</a:t>
          </a:r>
          <a:endParaRPr lang="zh-CN" altLang="en-US" sz="1400" kern="1200" dirty="0"/>
        </a:p>
      </dsp:txBody>
      <dsp:txXfrm rot="-10800000">
        <a:off x="0" y="3005173"/>
        <a:ext cx="3386507" cy="266122"/>
      </dsp:txXfrm>
    </dsp:sp>
    <dsp:sp modelId="{255CF012-590D-A74E-AB03-61D53C567F8B}">
      <dsp:nvSpPr>
        <dsp:cNvPr id="0" name=""/>
        <dsp:cNvSpPr/>
      </dsp:nvSpPr>
      <dsp:spPr>
        <a:xfrm>
          <a:off x="0" y="3271296"/>
          <a:ext cx="3386507" cy="2266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zh-CN" sz="1600" kern="1200" dirty="0"/>
            <a:t>64</a:t>
          </a:r>
          <a:endParaRPr lang="zh-CN" altLang="en-US" sz="1600" kern="1200" dirty="0"/>
        </a:p>
      </dsp:txBody>
      <dsp:txXfrm>
        <a:off x="0" y="3271296"/>
        <a:ext cx="3386507" cy="226697"/>
      </dsp:txXfrm>
    </dsp:sp>
    <dsp:sp modelId="{A066E824-FEDC-EB4A-88BA-305AC22D57B4}">
      <dsp:nvSpPr>
        <dsp:cNvPr id="0" name=""/>
        <dsp:cNvSpPr/>
      </dsp:nvSpPr>
      <dsp:spPr>
        <a:xfrm rot="10800000">
          <a:off x="0" y="2254382"/>
          <a:ext cx="3386507" cy="758185"/>
        </a:xfrm>
        <a:prstGeom prst="upArrowCallout">
          <a:avLst/>
        </a:prstGeom>
        <a:solidFill>
          <a:schemeClr val="accent1">
            <a:shade val="80000"/>
            <a:hueOff val="139713"/>
            <a:satOff val="-2502"/>
            <a:lumOff val="106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zh-CN" sz="1600" kern="1200" dirty="0"/>
            <a:t>gru_4 (Units=64, Dropout=0,1)</a:t>
          </a:r>
          <a:endParaRPr lang="zh-CN" altLang="en-US" sz="1600" kern="1200" dirty="0"/>
        </a:p>
      </dsp:txBody>
      <dsp:txXfrm rot="-10800000">
        <a:off x="0" y="2254382"/>
        <a:ext cx="3386507" cy="266122"/>
      </dsp:txXfrm>
    </dsp:sp>
    <dsp:sp modelId="{50A67DB9-79F5-1D47-8C80-9BD1675366DC}">
      <dsp:nvSpPr>
        <dsp:cNvPr id="0" name=""/>
        <dsp:cNvSpPr/>
      </dsp:nvSpPr>
      <dsp:spPr>
        <a:xfrm>
          <a:off x="0" y="2520505"/>
          <a:ext cx="3386507" cy="2266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zh-CN" sz="1600" kern="1200" dirty="0"/>
            <a:t>64</a:t>
          </a:r>
          <a:endParaRPr lang="zh-CN" altLang="en-US" sz="1600" kern="1200" dirty="0"/>
        </a:p>
      </dsp:txBody>
      <dsp:txXfrm>
        <a:off x="0" y="2520505"/>
        <a:ext cx="3386507" cy="226697"/>
      </dsp:txXfrm>
    </dsp:sp>
    <dsp:sp modelId="{5962EBDC-EDBC-EB43-BFEC-72F4C54D49B0}">
      <dsp:nvSpPr>
        <dsp:cNvPr id="0" name=""/>
        <dsp:cNvSpPr/>
      </dsp:nvSpPr>
      <dsp:spPr>
        <a:xfrm rot="10800000">
          <a:off x="0" y="1503592"/>
          <a:ext cx="3386507" cy="758185"/>
        </a:xfrm>
        <a:prstGeom prst="upArrowCallout">
          <a:avLst/>
        </a:prstGeom>
        <a:solidFill>
          <a:schemeClr val="accent1">
            <a:shade val="80000"/>
            <a:hueOff val="209570"/>
            <a:satOff val="-3754"/>
            <a:lumOff val="159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zh-CN" sz="1600" kern="1200" dirty="0"/>
            <a:t>gru_3 (Units=64, Dropout=0,1)</a:t>
          </a:r>
          <a:endParaRPr lang="zh-CN" altLang="en-US" sz="1600" kern="1200" dirty="0"/>
        </a:p>
      </dsp:txBody>
      <dsp:txXfrm rot="-10800000">
        <a:off x="0" y="1503592"/>
        <a:ext cx="3386507" cy="266122"/>
      </dsp:txXfrm>
    </dsp:sp>
    <dsp:sp modelId="{6C77FDDF-0215-CE42-A553-6EC759DA31DB}">
      <dsp:nvSpPr>
        <dsp:cNvPr id="0" name=""/>
        <dsp:cNvSpPr/>
      </dsp:nvSpPr>
      <dsp:spPr>
        <a:xfrm>
          <a:off x="0" y="1769715"/>
          <a:ext cx="3386507" cy="2266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zh-CN" sz="1600" kern="1200" dirty="0"/>
            <a:t>62 X 64</a:t>
          </a:r>
          <a:endParaRPr lang="zh-CN" altLang="en-US" sz="1600" kern="1200" dirty="0"/>
        </a:p>
      </dsp:txBody>
      <dsp:txXfrm>
        <a:off x="0" y="1769715"/>
        <a:ext cx="3386507" cy="226697"/>
      </dsp:txXfrm>
    </dsp:sp>
    <dsp:sp modelId="{814B1545-A225-E24B-B910-8E0CCD464B45}">
      <dsp:nvSpPr>
        <dsp:cNvPr id="0" name=""/>
        <dsp:cNvSpPr/>
      </dsp:nvSpPr>
      <dsp:spPr>
        <a:xfrm rot="10800000">
          <a:off x="0" y="752801"/>
          <a:ext cx="3386507" cy="758185"/>
        </a:xfrm>
        <a:prstGeom prst="upArrowCallout">
          <a:avLst/>
        </a:prstGeom>
        <a:solidFill>
          <a:schemeClr val="accent1">
            <a:shade val="80000"/>
            <a:hueOff val="279426"/>
            <a:satOff val="-5005"/>
            <a:lumOff val="212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zh-CN" sz="1600" kern="1200" dirty="0"/>
            <a:t>gru_2 (Units=64, Dropout=0,1)</a:t>
          </a:r>
          <a:endParaRPr lang="zh-CN" altLang="en-US" sz="1600" kern="1200" dirty="0"/>
        </a:p>
      </dsp:txBody>
      <dsp:txXfrm rot="-10800000">
        <a:off x="0" y="752801"/>
        <a:ext cx="3386507" cy="266122"/>
      </dsp:txXfrm>
    </dsp:sp>
    <dsp:sp modelId="{5A88BCBD-7676-DA4D-B96E-98120A4ECF34}">
      <dsp:nvSpPr>
        <dsp:cNvPr id="0" name=""/>
        <dsp:cNvSpPr/>
      </dsp:nvSpPr>
      <dsp:spPr>
        <a:xfrm>
          <a:off x="0" y="1018924"/>
          <a:ext cx="3386507" cy="2266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zh-CN" sz="1600" kern="1200" dirty="0"/>
            <a:t>125 X 64</a:t>
          </a:r>
          <a:endParaRPr lang="zh-CN" altLang="en-US" sz="1600" kern="1200" dirty="0"/>
        </a:p>
      </dsp:txBody>
      <dsp:txXfrm>
        <a:off x="0" y="1018924"/>
        <a:ext cx="3386507" cy="226697"/>
      </dsp:txXfrm>
    </dsp:sp>
    <dsp:sp modelId="{5BEF42B0-2EA9-DC4C-8D73-F9D8F84851EF}">
      <dsp:nvSpPr>
        <dsp:cNvPr id="0" name=""/>
        <dsp:cNvSpPr/>
      </dsp:nvSpPr>
      <dsp:spPr>
        <a:xfrm rot="10800000">
          <a:off x="0" y="2010"/>
          <a:ext cx="3386507" cy="758185"/>
        </a:xfrm>
        <a:prstGeom prst="upArrowCallou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gru_1 </a:t>
          </a:r>
          <a:r>
            <a:rPr lang="de-DE" altLang="zh-CN" sz="1600" kern="1200" dirty="0"/>
            <a:t>(Units=64, Dropout=0,1)</a:t>
          </a:r>
          <a:endParaRPr lang="zh-CN" altLang="en-US" sz="1600" kern="1200" dirty="0"/>
        </a:p>
      </dsp:txBody>
      <dsp:txXfrm rot="-10800000">
        <a:off x="0" y="2010"/>
        <a:ext cx="3386507" cy="266122"/>
      </dsp:txXfrm>
    </dsp:sp>
    <dsp:sp modelId="{1FFD4D36-5EF8-3349-A042-0E273035ED14}">
      <dsp:nvSpPr>
        <dsp:cNvPr id="0" name=""/>
        <dsp:cNvSpPr/>
      </dsp:nvSpPr>
      <dsp:spPr>
        <a:xfrm>
          <a:off x="0" y="268133"/>
          <a:ext cx="3386507" cy="22669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zh-CN" sz="1600" kern="1200" dirty="0"/>
            <a:t>250 X 64</a:t>
          </a:r>
          <a:endParaRPr lang="zh-CN" altLang="en-US" sz="1600" kern="1200" dirty="0"/>
        </a:p>
      </dsp:txBody>
      <dsp:txXfrm>
        <a:off x="0" y="268133"/>
        <a:ext cx="3386507" cy="226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22DB9-7B1B-EC19-621E-0ED96E6B7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F73F09-F422-5FB3-B2D7-876CD94C0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053B0D-D0D1-8309-411B-3B6ACB25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10AA-5537-9F4E-A9CE-F74161A38869}" type="datetimeFigureOut">
              <a:rPr kumimoji="1" lang="zh-CN" altLang="en-US" smtClean="0"/>
              <a:t>2023/2/12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2F1816-9183-5139-F459-9C67BF63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91FE05-85E7-6FE8-376A-74171353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23882-75FC-0549-A016-9F8A2F0A97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3843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8F21B-C930-E965-0195-489EA4F5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C57976-0548-1406-402D-E8F9B4B7E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8FD597-FF30-42B9-D2E1-560F331AE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10AA-5537-9F4E-A9CE-F74161A38869}" type="datetimeFigureOut">
              <a:rPr kumimoji="1" lang="zh-CN" altLang="en-US" smtClean="0"/>
              <a:t>2023/2/12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56E9CA-6B0F-56F7-D7E6-7C2FE9E61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EFBD3-5EDD-F143-0CD9-8FB3179F9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23882-75FC-0549-A016-9F8A2F0A97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223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22DFDE-7372-5F11-DBB2-97314DC28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B21E33-2823-B03A-5C09-79F07DC77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7A211-B19D-FA40-BF31-06F603B2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10AA-5537-9F4E-A9CE-F74161A38869}" type="datetimeFigureOut">
              <a:rPr kumimoji="1" lang="zh-CN" altLang="en-US" smtClean="0"/>
              <a:t>2023/2/12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C2DA79-E583-6619-6466-FDEF6E05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C6BFEF-1C98-6FF2-605F-9987B362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23882-75FC-0549-A016-9F8A2F0A97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841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19E82-F00A-B006-2B20-8321901B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137F69-45D1-0142-C2D5-9BEB9BF8C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9B15D-5485-0C39-30AD-430D5164C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10AA-5537-9F4E-A9CE-F74161A38869}" type="datetimeFigureOut">
              <a:rPr kumimoji="1" lang="zh-CN" altLang="en-US" smtClean="0"/>
              <a:t>2023/2/12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A41EF2-31FC-98FC-73C9-36AE9FE09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F195B9-C019-A16A-2068-10FA12F0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23882-75FC-0549-A016-9F8A2F0A97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643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FB101-493F-B4BF-11EF-80430572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FFF6F9-67D5-461C-E82C-4F81B0FE9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6A2B2E-27E6-7A32-F84B-CAA9F3706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10AA-5537-9F4E-A9CE-F74161A38869}" type="datetimeFigureOut">
              <a:rPr kumimoji="1" lang="zh-CN" altLang="en-US" smtClean="0"/>
              <a:t>2023/2/12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958D7B-DCCD-41A8-9383-54FE8737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2656B7-ECD6-3391-3B93-0A6A1C7A1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23882-75FC-0549-A016-9F8A2F0A97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67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25E8D-D4E2-F103-CE20-5127C8EF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2116F4-C305-1613-4F30-942644625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B5AFB1-3C1D-A96A-14F9-9FDCCF098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20B7C1-4CDB-9041-44A4-6E782ECA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10AA-5537-9F4E-A9CE-F74161A38869}" type="datetimeFigureOut">
              <a:rPr kumimoji="1" lang="zh-CN" altLang="en-US" smtClean="0"/>
              <a:t>2023/2/12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1287D-53D4-3134-02CC-0C79C0A2B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06F91C-65B0-98EF-B293-157A0955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23882-75FC-0549-A016-9F8A2F0A97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608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31FD7-F612-1C11-9CA8-712A39D14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39414C-CFF2-EF73-D648-A1AD10970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8D2CE8-1F37-3AED-BE1A-05198A259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1F9B0B-941A-AE10-EE63-8A468CEDA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E82895-A824-7AB0-F2A7-A9D6EC125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6C3EBF-0708-34D4-C715-17AD1F4F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10AA-5537-9F4E-A9CE-F74161A38869}" type="datetimeFigureOut">
              <a:rPr kumimoji="1" lang="zh-CN" altLang="en-US" smtClean="0"/>
              <a:t>2023/2/12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8A13CF-A893-C4F3-1FF7-9C671D57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17FB0B-D188-4390-E3FB-DC193BE2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23882-75FC-0549-A016-9F8A2F0A97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290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CC898-CE2E-1701-39FC-C7ADD963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073DE2-FD1A-C56E-D32C-4C34E9AB5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10AA-5537-9F4E-A9CE-F74161A38869}" type="datetimeFigureOut">
              <a:rPr kumimoji="1" lang="zh-CN" altLang="en-US" smtClean="0"/>
              <a:t>2023/2/12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F52BC4-01BC-CDFF-BFE7-4FA3DDE0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AC7AFE-B0C1-82B5-04A5-8072F07E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23882-75FC-0549-A016-9F8A2F0A97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163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742C3B-DA27-B682-DE03-6C6580385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10AA-5537-9F4E-A9CE-F74161A38869}" type="datetimeFigureOut">
              <a:rPr kumimoji="1" lang="zh-CN" altLang="en-US" smtClean="0"/>
              <a:t>2023/2/12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065717-FE33-6BE8-69B5-E108C60DA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CAA4FF-7B17-E29B-765D-D986E00B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23882-75FC-0549-A016-9F8A2F0A97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23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50FD4-229F-A1AB-6E16-3CE895DB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D6DDAB-4C94-5F1D-4905-8420C5BE1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957FD9-F2A7-0913-75F4-C01E3DAC9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C813E6-E1EB-C55F-3851-D3069C4F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10AA-5537-9F4E-A9CE-F74161A38869}" type="datetimeFigureOut">
              <a:rPr kumimoji="1" lang="zh-CN" altLang="en-US" smtClean="0"/>
              <a:t>2023/2/12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8825C7-D591-C7B2-428D-AFF9DDEF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E8AD1B-7136-2690-6EA7-82FB5A42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23882-75FC-0549-A016-9F8A2F0A97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258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D7D80-1841-50CB-44DF-EFAE1135D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2CAFB1-7D2A-B1FC-2B79-A422F8A90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880882-0BEF-2D37-3522-D6B83928A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364927-B388-992B-D801-25081E39B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10AA-5537-9F4E-A9CE-F74161A38869}" type="datetimeFigureOut">
              <a:rPr kumimoji="1" lang="zh-CN" altLang="en-US" smtClean="0"/>
              <a:t>2023/2/12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B9A55B-BC67-7763-CA53-552D8468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6ECF82-34D1-7B30-CF89-818D751B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23882-75FC-0549-A016-9F8A2F0A97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130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6173D2-F012-C407-49A5-A65EC193B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8818AD-35E1-31EB-0E07-69CDB0F40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2AC89B-443E-A548-D590-241F60B9C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A10AA-5537-9F4E-A9CE-F74161A38869}" type="datetimeFigureOut">
              <a:rPr kumimoji="1" lang="zh-CN" altLang="en-US" smtClean="0"/>
              <a:t>2023/2/12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D895EE-5C45-D318-367E-BDD66A588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1D1ED4-C495-ECE9-B759-7FF6D9E15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23882-75FC-0549-A016-9F8A2F0A97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920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58E1F22C-4A57-1DB1-B30E-64F6F9AFBC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9942920"/>
              </p:ext>
            </p:extLst>
          </p:nvPr>
        </p:nvGraphicFramePr>
        <p:xfrm>
          <a:off x="718704" y="880455"/>
          <a:ext cx="3455263" cy="5757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E5CBA0E4-0F3D-7582-4DED-A848C063E0B0}"/>
              </a:ext>
            </a:extLst>
          </p:cNvPr>
          <p:cNvSpPr txBox="1"/>
          <p:nvPr/>
        </p:nvSpPr>
        <p:spPr>
          <a:xfrm>
            <a:off x="718704" y="141791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de-DE" altLang="zh-CN" dirty="0"/>
              <a:t>Model Architecture</a:t>
            </a:r>
            <a:endParaRPr kumimoji="1" lang="zh-CN" altLang="en-US" dirty="0"/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32CA650E-AA02-634E-B661-BA25BD4D3A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5675505"/>
              </p:ext>
            </p:extLst>
          </p:nvPr>
        </p:nvGraphicFramePr>
        <p:xfrm>
          <a:off x="5048207" y="880455"/>
          <a:ext cx="3386507" cy="4250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0F0FC16-2017-5334-ED36-24B8D5CB86CF}"/>
              </a:ext>
            </a:extLst>
          </p:cNvPr>
          <p:cNvSpPr txBox="1"/>
          <p:nvPr/>
        </p:nvSpPr>
        <p:spPr>
          <a:xfrm>
            <a:off x="2065461" y="51112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de-DE" altLang="zh-CN" b="1" dirty="0"/>
              <a:t>LSTM</a:t>
            </a:r>
            <a:endParaRPr kumimoji="1"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B5D419-2340-A9D6-9D9B-01BB819D88F3}"/>
              </a:ext>
            </a:extLst>
          </p:cNvPr>
          <p:cNvSpPr txBox="1"/>
          <p:nvPr/>
        </p:nvSpPr>
        <p:spPr>
          <a:xfrm>
            <a:off x="6415890" y="51112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de-DE" altLang="zh-CN" b="1" dirty="0"/>
              <a:t>GRU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1792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表, 折线图&#10;&#10;描述已自动生成">
            <a:extLst>
              <a:ext uri="{FF2B5EF4-FFF2-40B4-BE49-F238E27FC236}">
                <a16:creationId xmlns:a16="http://schemas.microsoft.com/office/drawing/2014/main" id="{77921AC4-7124-674F-E40F-E93AFA0946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47" b="57333"/>
          <a:stretch/>
        </p:blipFill>
        <p:spPr>
          <a:xfrm>
            <a:off x="554423" y="2433918"/>
            <a:ext cx="5400000" cy="2902110"/>
          </a:xfrm>
          <a:prstGeom prst="rect">
            <a:avLst/>
          </a:prstGeom>
        </p:spPr>
      </p:pic>
      <p:pic>
        <p:nvPicPr>
          <p:cNvPr id="8" name="图片 7" descr="图表, 折线图&#10;&#10;描述已自动生成">
            <a:extLst>
              <a:ext uri="{FF2B5EF4-FFF2-40B4-BE49-F238E27FC236}">
                <a16:creationId xmlns:a16="http://schemas.microsoft.com/office/drawing/2014/main" id="{64E82042-3D90-C70E-D571-DD30DF9C73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647" b="57333"/>
          <a:stretch/>
        </p:blipFill>
        <p:spPr>
          <a:xfrm>
            <a:off x="6232971" y="2433918"/>
            <a:ext cx="5400000" cy="2921563"/>
          </a:xfrm>
          <a:prstGeom prst="rect">
            <a:avLst/>
          </a:prstGeom>
        </p:spPr>
      </p:pic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E48E4356-BA09-6F38-8334-5EA8BF91BE33}"/>
              </a:ext>
            </a:extLst>
          </p:cNvPr>
          <p:cNvCxnSpPr/>
          <p:nvPr/>
        </p:nvCxnSpPr>
        <p:spPr>
          <a:xfrm>
            <a:off x="2985909" y="5483640"/>
            <a:ext cx="360000" cy="0"/>
          </a:xfrm>
          <a:prstGeom prst="line">
            <a:avLst/>
          </a:prstGeom>
          <a:ln w="25400">
            <a:solidFill>
              <a:srgbClr val="CC31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9450BF7-A896-B032-91C0-FE6DBFB06397}"/>
              </a:ext>
            </a:extLst>
          </p:cNvPr>
          <p:cNvSpPr txBox="1"/>
          <p:nvPr/>
        </p:nvSpPr>
        <p:spPr>
          <a:xfrm>
            <a:off x="1480015" y="1393372"/>
            <a:ext cx="332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train</a:t>
            </a:r>
            <a:r>
              <a:rPr kumimoji="1" lang="zh-CN" altLang="en-US" dirty="0"/>
              <a:t> </a:t>
            </a:r>
            <a:r>
              <a:rPr kumimoji="1" lang="de-DE" altLang="zh-CN" dirty="0"/>
              <a:t>and </a:t>
            </a:r>
            <a:r>
              <a:rPr kumimoji="1" lang="de-DE" altLang="zh-CN" dirty="0" err="1"/>
              <a:t>val</a:t>
            </a:r>
            <a:r>
              <a:rPr kumimoji="1" lang="de-DE" altLang="zh-CN" dirty="0"/>
              <a:t> accuracy on HAPT</a:t>
            </a:r>
            <a:r>
              <a:rPr kumimoji="1" lang="zh-CN" altLang="en-US" dirty="0"/>
              <a:t>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F331182-6145-3DEB-FA88-CE00CAD7C8AF}"/>
              </a:ext>
            </a:extLst>
          </p:cNvPr>
          <p:cNvSpPr txBox="1"/>
          <p:nvPr/>
        </p:nvSpPr>
        <p:spPr>
          <a:xfrm>
            <a:off x="3345909" y="5329751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de-DE" altLang="zh-CN" sz="1400" dirty="0"/>
              <a:t>Train</a:t>
            </a:r>
            <a:endParaRPr kumimoji="1" lang="zh-CN" altLang="en-US" sz="1400" dirty="0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70199BE6-777A-5482-186B-50B7C71E9AAF}"/>
              </a:ext>
            </a:extLst>
          </p:cNvPr>
          <p:cNvCxnSpPr/>
          <p:nvPr/>
        </p:nvCxnSpPr>
        <p:spPr>
          <a:xfrm>
            <a:off x="4074480" y="5491887"/>
            <a:ext cx="360000" cy="0"/>
          </a:xfrm>
          <a:prstGeom prst="line">
            <a:avLst/>
          </a:prstGeom>
          <a:ln w="25400">
            <a:solidFill>
              <a:srgbClr val="32BB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A721660-7242-795D-047F-E6670725ED1B}"/>
              </a:ext>
            </a:extLst>
          </p:cNvPr>
          <p:cNvSpPr txBox="1"/>
          <p:nvPr/>
        </p:nvSpPr>
        <p:spPr>
          <a:xfrm>
            <a:off x="4434480" y="5337998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de-DE" altLang="zh-CN" sz="1400" dirty="0"/>
              <a:t>Validation</a:t>
            </a:r>
            <a:endParaRPr kumimoji="1" lang="zh-CN" altLang="en-US" sz="1400" dirty="0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891D9EDB-5B4A-0489-A3F8-E0B34F34E76B}"/>
              </a:ext>
            </a:extLst>
          </p:cNvPr>
          <p:cNvCxnSpPr/>
          <p:nvPr/>
        </p:nvCxnSpPr>
        <p:spPr>
          <a:xfrm>
            <a:off x="8794411" y="5475393"/>
            <a:ext cx="360000" cy="0"/>
          </a:xfrm>
          <a:prstGeom prst="line">
            <a:avLst/>
          </a:prstGeom>
          <a:ln w="25400">
            <a:solidFill>
              <a:srgbClr val="EE2E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F08D42B-FB0B-0167-A8BC-9FAB23077BA5}"/>
              </a:ext>
            </a:extLst>
          </p:cNvPr>
          <p:cNvSpPr txBox="1"/>
          <p:nvPr/>
        </p:nvSpPr>
        <p:spPr>
          <a:xfrm>
            <a:off x="9154411" y="5321504"/>
            <a:ext cx="567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de-DE" altLang="zh-CN" sz="1400" dirty="0"/>
              <a:t>Train</a:t>
            </a:r>
            <a:endParaRPr kumimoji="1" lang="zh-CN" altLang="en-US" sz="1400" dirty="0"/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DB9B4950-3EC6-2C1A-52FF-026BCB5D720C}"/>
              </a:ext>
            </a:extLst>
          </p:cNvPr>
          <p:cNvCxnSpPr/>
          <p:nvPr/>
        </p:nvCxnSpPr>
        <p:spPr>
          <a:xfrm>
            <a:off x="9882982" y="5483640"/>
            <a:ext cx="360000" cy="0"/>
          </a:xfrm>
          <a:prstGeom prst="line">
            <a:avLst/>
          </a:prstGeom>
          <a:ln w="25400">
            <a:solidFill>
              <a:srgbClr val="0099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2A64F79-5AFD-B758-7C37-2FB3E00B2FA5}"/>
              </a:ext>
            </a:extLst>
          </p:cNvPr>
          <p:cNvSpPr txBox="1"/>
          <p:nvPr/>
        </p:nvSpPr>
        <p:spPr>
          <a:xfrm>
            <a:off x="10242982" y="5329751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de-DE" altLang="zh-CN" sz="1400" dirty="0"/>
              <a:t>Validation</a:t>
            </a:r>
            <a:endParaRPr kumimoji="1" lang="zh-CN" altLang="en-US" sz="1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B4B7A41-85B3-BE15-AA67-73294434B2A0}"/>
              </a:ext>
            </a:extLst>
          </p:cNvPr>
          <p:cNvSpPr txBox="1"/>
          <p:nvPr/>
        </p:nvSpPr>
        <p:spPr>
          <a:xfrm>
            <a:off x="2605035" y="206920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de-DE" altLang="zh-CN" b="1" dirty="0"/>
              <a:t>LSTM</a:t>
            </a:r>
            <a:endParaRPr kumimoji="1" lang="zh-CN" altLang="en-US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BACED70-A4A8-B352-2FD4-14A10BC45BE3}"/>
              </a:ext>
            </a:extLst>
          </p:cNvPr>
          <p:cNvSpPr txBox="1"/>
          <p:nvPr/>
        </p:nvSpPr>
        <p:spPr>
          <a:xfrm>
            <a:off x="8607401" y="206458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de-DE" altLang="zh-CN" b="1" dirty="0"/>
              <a:t>GRU</a:t>
            </a:r>
            <a:endParaRPr kumimoji="1" lang="zh-CN" altLang="en-US" b="1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C16A347-B151-3A01-6EAF-68C61645C4D7}"/>
              </a:ext>
            </a:extLst>
          </p:cNvPr>
          <p:cNvSpPr/>
          <p:nvPr/>
        </p:nvSpPr>
        <p:spPr>
          <a:xfrm>
            <a:off x="557026" y="2064585"/>
            <a:ext cx="5400000" cy="36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99EBE70-D071-0B17-4F55-90EE8B9230EB}"/>
              </a:ext>
            </a:extLst>
          </p:cNvPr>
          <p:cNvSpPr/>
          <p:nvPr/>
        </p:nvSpPr>
        <p:spPr>
          <a:xfrm>
            <a:off x="6254087" y="2064585"/>
            <a:ext cx="5400000" cy="36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8D8744-C3A9-E964-1A91-88CA0592A732}"/>
              </a:ext>
            </a:extLst>
          </p:cNvPr>
          <p:cNvSpPr txBox="1"/>
          <p:nvPr/>
        </p:nvSpPr>
        <p:spPr>
          <a:xfrm>
            <a:off x="5190316" y="5036952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de-DE" altLang="zh-CN" sz="1400" dirty="0"/>
              <a:t>Steps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A125FC-04D6-6F56-AF87-5D9C3B1784A4}"/>
              </a:ext>
            </a:extLst>
          </p:cNvPr>
          <p:cNvSpPr txBox="1"/>
          <p:nvPr/>
        </p:nvSpPr>
        <p:spPr>
          <a:xfrm>
            <a:off x="10942330" y="5051844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de-DE" altLang="zh-CN" sz="1400" dirty="0"/>
              <a:t>Steps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866EC3-6D4F-53D1-6CEC-BFF65F1C9CEA}"/>
              </a:ext>
            </a:extLst>
          </p:cNvPr>
          <p:cNvSpPr txBox="1"/>
          <p:nvPr/>
        </p:nvSpPr>
        <p:spPr>
          <a:xfrm>
            <a:off x="626896" y="2262606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de-DE" altLang="zh-CN" sz="1400" dirty="0"/>
              <a:t>accuracy</a:t>
            </a:r>
            <a:endParaRPr kumimoji="1"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BF2C1E-CC19-CE51-AE30-D243E9CD2CD0}"/>
              </a:ext>
            </a:extLst>
          </p:cNvPr>
          <p:cNvSpPr txBox="1"/>
          <p:nvPr/>
        </p:nvSpPr>
        <p:spPr>
          <a:xfrm>
            <a:off x="6395124" y="2262605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de-DE" altLang="zh-CN" sz="1400" dirty="0"/>
              <a:t>accuracy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2621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表, 折线图&#10;&#10;描述已自动生成">
            <a:extLst>
              <a:ext uri="{FF2B5EF4-FFF2-40B4-BE49-F238E27FC236}">
                <a16:creationId xmlns:a16="http://schemas.microsoft.com/office/drawing/2014/main" id="{5F274D09-822C-22DE-AA5E-39E0D1D24A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" t="12992" b="57748"/>
          <a:stretch/>
        </p:blipFill>
        <p:spPr>
          <a:xfrm>
            <a:off x="557026" y="2592430"/>
            <a:ext cx="5400000" cy="2642750"/>
          </a:xfrm>
          <a:prstGeom prst="rect">
            <a:avLst/>
          </a:prstGeom>
        </p:spPr>
      </p:pic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E48E4356-BA09-6F38-8334-5EA8BF91BE33}"/>
              </a:ext>
            </a:extLst>
          </p:cNvPr>
          <p:cNvCxnSpPr/>
          <p:nvPr/>
        </p:nvCxnSpPr>
        <p:spPr>
          <a:xfrm>
            <a:off x="3824109" y="4327940"/>
            <a:ext cx="360000" cy="0"/>
          </a:xfrm>
          <a:prstGeom prst="line">
            <a:avLst/>
          </a:prstGeom>
          <a:ln w="25400">
            <a:solidFill>
              <a:srgbClr val="EE32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9450BF7-A896-B032-91C0-FE6DBFB06397}"/>
              </a:ext>
            </a:extLst>
          </p:cNvPr>
          <p:cNvSpPr txBox="1"/>
          <p:nvPr/>
        </p:nvSpPr>
        <p:spPr>
          <a:xfrm>
            <a:off x="1480015" y="1393372"/>
            <a:ext cx="332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train</a:t>
            </a:r>
            <a:r>
              <a:rPr kumimoji="1" lang="zh-CN" altLang="en-US" dirty="0"/>
              <a:t> </a:t>
            </a:r>
            <a:r>
              <a:rPr kumimoji="1" lang="de-DE" altLang="zh-CN" dirty="0"/>
              <a:t>and </a:t>
            </a:r>
            <a:r>
              <a:rPr kumimoji="1" lang="de-DE" altLang="zh-CN" dirty="0" err="1"/>
              <a:t>val</a:t>
            </a:r>
            <a:r>
              <a:rPr kumimoji="1" lang="de-DE" altLang="zh-CN" dirty="0"/>
              <a:t> accuracy on HAPT</a:t>
            </a:r>
            <a:r>
              <a:rPr kumimoji="1" lang="zh-CN" altLang="en-US" dirty="0"/>
              <a:t>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F331182-6145-3DEB-FA88-CE00CAD7C8AF}"/>
              </a:ext>
            </a:extLst>
          </p:cNvPr>
          <p:cNvSpPr txBox="1"/>
          <p:nvPr/>
        </p:nvSpPr>
        <p:spPr>
          <a:xfrm>
            <a:off x="4184109" y="4174051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de-DE" altLang="zh-CN" sz="1400" dirty="0"/>
              <a:t>Training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accuracy</a:t>
            </a:r>
            <a:endParaRPr kumimoji="1" lang="zh-CN" altLang="en-US" sz="1400" dirty="0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70199BE6-777A-5482-186B-50B7C71E9AAF}"/>
              </a:ext>
            </a:extLst>
          </p:cNvPr>
          <p:cNvCxnSpPr/>
          <p:nvPr/>
        </p:nvCxnSpPr>
        <p:spPr>
          <a:xfrm>
            <a:off x="3829956" y="4703603"/>
            <a:ext cx="360000" cy="0"/>
          </a:xfrm>
          <a:prstGeom prst="line">
            <a:avLst/>
          </a:prstGeom>
          <a:ln w="25400">
            <a:solidFill>
              <a:srgbClr val="32BB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A721660-7242-795D-047F-E6670725ED1B}"/>
              </a:ext>
            </a:extLst>
          </p:cNvPr>
          <p:cNvSpPr txBox="1"/>
          <p:nvPr/>
        </p:nvSpPr>
        <p:spPr>
          <a:xfrm>
            <a:off x="4189956" y="4549714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de-DE" altLang="zh-CN" sz="1400" dirty="0"/>
              <a:t>Validation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accuracy</a:t>
            </a:r>
            <a:endParaRPr kumimoji="1" lang="zh-CN" altLang="en-US" sz="1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C16A347-B151-3A01-6EAF-68C61645C4D7}"/>
              </a:ext>
            </a:extLst>
          </p:cNvPr>
          <p:cNvSpPr/>
          <p:nvPr/>
        </p:nvSpPr>
        <p:spPr>
          <a:xfrm>
            <a:off x="557026" y="2064585"/>
            <a:ext cx="5400000" cy="36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8D8744-C3A9-E964-1A91-88CA0592A732}"/>
              </a:ext>
            </a:extLst>
          </p:cNvPr>
          <p:cNvSpPr txBox="1"/>
          <p:nvPr/>
        </p:nvSpPr>
        <p:spPr>
          <a:xfrm>
            <a:off x="4872816" y="4973452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de-DE" altLang="zh-CN" sz="1400" dirty="0"/>
              <a:t>Steps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866EC3-6D4F-53D1-6CEC-BFF65F1C9CEA}"/>
              </a:ext>
            </a:extLst>
          </p:cNvPr>
          <p:cNvSpPr txBox="1"/>
          <p:nvPr/>
        </p:nvSpPr>
        <p:spPr>
          <a:xfrm>
            <a:off x="601496" y="2376906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de-DE" altLang="zh-CN" sz="1400" dirty="0"/>
              <a:t>accuracy</a:t>
            </a:r>
            <a:endParaRPr kumimoji="1" lang="zh-CN" altLang="en-US" sz="1400" dirty="0"/>
          </a:p>
        </p:txBody>
      </p:sp>
      <p:pic>
        <p:nvPicPr>
          <p:cNvPr id="10" name="图片 9" descr="图表, 折线图&#10;&#10;描述已自动生成">
            <a:extLst>
              <a:ext uri="{FF2B5EF4-FFF2-40B4-BE49-F238E27FC236}">
                <a16:creationId xmlns:a16="http://schemas.microsoft.com/office/drawing/2014/main" id="{0CE63CD3-521A-EB4B-F264-898323BF84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35" t="63894" r="261" b="6846"/>
          <a:stretch/>
        </p:blipFill>
        <p:spPr>
          <a:xfrm>
            <a:off x="6524109" y="2592430"/>
            <a:ext cx="5400000" cy="264275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37563B1-9EB8-18C4-03FC-2B1A8B37CDC3}"/>
              </a:ext>
            </a:extLst>
          </p:cNvPr>
          <p:cNvSpPr/>
          <p:nvPr/>
        </p:nvSpPr>
        <p:spPr>
          <a:xfrm>
            <a:off x="6524109" y="2064585"/>
            <a:ext cx="5400000" cy="36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7DCE61E-447F-D273-7DFF-F369F210A233}"/>
              </a:ext>
            </a:extLst>
          </p:cNvPr>
          <p:cNvSpPr txBox="1"/>
          <p:nvPr/>
        </p:nvSpPr>
        <p:spPr>
          <a:xfrm>
            <a:off x="6938796" y="2530794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de-DE" altLang="zh-CN" sz="1400" dirty="0"/>
              <a:t>loss</a:t>
            </a:r>
            <a:endParaRPr kumimoji="1" lang="zh-CN" altLang="en-US" sz="1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A8F6F4B-B7CB-49EE-AF64-D543CC545E0A}"/>
              </a:ext>
            </a:extLst>
          </p:cNvPr>
          <p:cNvSpPr txBox="1"/>
          <p:nvPr/>
        </p:nvSpPr>
        <p:spPr>
          <a:xfrm>
            <a:off x="10841816" y="4973452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de-DE" altLang="zh-CN" sz="1400" dirty="0"/>
              <a:t>Steps</a:t>
            </a:r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5B680806-DE41-530C-34BD-6980499065C0}"/>
              </a:ext>
            </a:extLst>
          </p:cNvPr>
          <p:cNvCxnSpPr/>
          <p:nvPr/>
        </p:nvCxnSpPr>
        <p:spPr>
          <a:xfrm>
            <a:off x="9660937" y="2204067"/>
            <a:ext cx="360000" cy="0"/>
          </a:xfrm>
          <a:prstGeom prst="line">
            <a:avLst/>
          </a:prstGeom>
          <a:ln w="25400">
            <a:solidFill>
              <a:srgbClr val="EE2E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58066A91-60E3-DE05-0EB9-434A6CA71451}"/>
              </a:ext>
            </a:extLst>
          </p:cNvPr>
          <p:cNvSpPr txBox="1"/>
          <p:nvPr/>
        </p:nvSpPr>
        <p:spPr>
          <a:xfrm>
            <a:off x="10020937" y="2050178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de-DE" altLang="zh-CN" sz="1400" dirty="0"/>
              <a:t>Training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loss</a:t>
            </a:r>
            <a:endParaRPr kumimoji="1" lang="zh-CN" altLang="en-US" sz="1400" dirty="0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2BC17291-366C-3861-8570-E7F936ABB93F}"/>
              </a:ext>
            </a:extLst>
          </p:cNvPr>
          <p:cNvCxnSpPr/>
          <p:nvPr/>
        </p:nvCxnSpPr>
        <p:spPr>
          <a:xfrm>
            <a:off x="9666784" y="2579730"/>
            <a:ext cx="360000" cy="0"/>
          </a:xfrm>
          <a:prstGeom prst="line">
            <a:avLst/>
          </a:prstGeom>
          <a:ln w="25400">
            <a:solidFill>
              <a:srgbClr val="32BB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189C8898-6223-CDD8-86EB-5FB6254274B0}"/>
              </a:ext>
            </a:extLst>
          </p:cNvPr>
          <p:cNvSpPr txBox="1"/>
          <p:nvPr/>
        </p:nvSpPr>
        <p:spPr>
          <a:xfrm>
            <a:off x="10026784" y="2425841"/>
            <a:ext cx="129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de-DE" altLang="zh-CN" sz="1400" dirty="0"/>
              <a:t>Validation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loss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35194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15B144F5-81A3-7BC8-DC17-B85B43048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1554480"/>
          </a:xfrm>
          <a:prstGeom prst="rect">
            <a:avLst/>
          </a:prstGeom>
        </p:spPr>
      </p:pic>
      <p:pic>
        <p:nvPicPr>
          <p:cNvPr id="9" name="图片 8" descr="图表&#10;&#10;描述已自动生成">
            <a:extLst>
              <a:ext uri="{FF2B5EF4-FFF2-40B4-BE49-F238E27FC236}">
                <a16:creationId xmlns:a16="http://schemas.microsoft.com/office/drawing/2014/main" id="{80B0A353-A171-BB72-BF86-7AA24CA9D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4480"/>
            <a:ext cx="7772400" cy="1554480"/>
          </a:xfrm>
          <a:prstGeom prst="rect">
            <a:avLst/>
          </a:prstGeom>
        </p:spPr>
      </p:pic>
      <p:pic>
        <p:nvPicPr>
          <p:cNvPr id="11" name="图片 10" descr="图表, 条形图&#10;&#10;描述已自动生成">
            <a:extLst>
              <a:ext uri="{FF2B5EF4-FFF2-40B4-BE49-F238E27FC236}">
                <a16:creationId xmlns:a16="http://schemas.microsoft.com/office/drawing/2014/main" id="{6C063F43-4C32-5F84-F50A-D9E7635E4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08960"/>
            <a:ext cx="7772400" cy="1554480"/>
          </a:xfrm>
          <a:prstGeom prst="rect">
            <a:avLst/>
          </a:prstGeom>
        </p:spPr>
      </p:pic>
      <p:pic>
        <p:nvPicPr>
          <p:cNvPr id="13" name="图片 12" descr="图表, 条形图&#10;&#10;描述已自动生成">
            <a:extLst>
              <a:ext uri="{FF2B5EF4-FFF2-40B4-BE49-F238E27FC236}">
                <a16:creationId xmlns:a16="http://schemas.microsoft.com/office/drawing/2014/main" id="{2D0AFBB6-F352-5083-832C-333CAF2A42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663440"/>
            <a:ext cx="7772400" cy="1554480"/>
          </a:xfrm>
          <a:prstGeom prst="rect">
            <a:avLst/>
          </a:prstGeom>
        </p:spPr>
      </p:pic>
      <p:pic>
        <p:nvPicPr>
          <p:cNvPr id="15" name="图片 14" descr="图表&#10;&#10;描述已自动生成">
            <a:extLst>
              <a:ext uri="{FF2B5EF4-FFF2-40B4-BE49-F238E27FC236}">
                <a16:creationId xmlns:a16="http://schemas.microsoft.com/office/drawing/2014/main" id="{B743F6F8-B26F-A892-D2E3-133960AF1F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217920"/>
            <a:ext cx="777240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3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表&#10;&#10;描述已自动生成">
            <a:extLst>
              <a:ext uri="{FF2B5EF4-FFF2-40B4-BE49-F238E27FC236}">
                <a16:creationId xmlns:a16="http://schemas.microsoft.com/office/drawing/2014/main" id="{431656AB-AD2B-9584-D907-584AE321C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282"/>
          <a:stretch/>
        </p:blipFill>
        <p:spPr>
          <a:xfrm>
            <a:off x="1978495" y="1948431"/>
            <a:ext cx="8056537" cy="3990975"/>
          </a:xfrm>
        </p:spPr>
      </p:pic>
      <p:pic>
        <p:nvPicPr>
          <p:cNvPr id="6" name="内容占位符 4" descr="图表&#10;&#10;描述已自动生成">
            <a:extLst>
              <a:ext uri="{FF2B5EF4-FFF2-40B4-BE49-F238E27FC236}">
                <a16:creationId xmlns:a16="http://schemas.microsoft.com/office/drawing/2014/main" id="{CC0CFB10-BA20-5AB4-ECE6-BF1D04D6F7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460"/>
          <a:stretch/>
        </p:blipFill>
        <p:spPr>
          <a:xfrm>
            <a:off x="2705906" y="120650"/>
            <a:ext cx="8056537" cy="4151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3E53B29-F325-829B-00FE-C8C5BE23EDC8}"/>
              </a:ext>
            </a:extLst>
          </p:cNvPr>
          <p:cNvSpPr txBox="1"/>
          <p:nvPr/>
        </p:nvSpPr>
        <p:spPr>
          <a:xfrm>
            <a:off x="1866041" y="1609877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dense</a:t>
            </a:r>
            <a:r>
              <a:rPr kumimoji="1" lang="de-DE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 units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2ACE540-3207-DC27-EF9C-0677EA6F6B93}"/>
              </a:ext>
            </a:extLst>
          </p:cNvPr>
          <p:cNvSpPr txBox="1"/>
          <p:nvPr/>
        </p:nvSpPr>
        <p:spPr>
          <a:xfrm>
            <a:off x="3655730" y="1609877"/>
            <a:ext cx="1261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dropout rate</a:t>
            </a:r>
            <a:endParaRPr kumimoji="1" lang="de-DE" altLang="zh-C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0CEB324-5DA7-6CE9-F803-5B225099994C}"/>
              </a:ext>
            </a:extLst>
          </p:cNvPr>
          <p:cNvSpPr txBox="1"/>
          <p:nvPr/>
        </p:nvSpPr>
        <p:spPr>
          <a:xfrm>
            <a:off x="5707076" y="1609877"/>
            <a:ext cx="8592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n blocks</a:t>
            </a:r>
            <a:endParaRPr kumimoji="1" lang="de-DE" altLang="zh-C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49CF85D-2565-BF79-575F-582BF95CD1EA}"/>
              </a:ext>
            </a:extLst>
          </p:cNvPr>
          <p:cNvSpPr txBox="1"/>
          <p:nvPr/>
        </p:nvSpPr>
        <p:spPr>
          <a:xfrm>
            <a:off x="7440552" y="1609877"/>
            <a:ext cx="1097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base filters</a:t>
            </a:r>
            <a:endParaRPr kumimoji="1" lang="de-DE" altLang="zh-C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491FA1F-C5AE-29B2-479B-DE0C88F89CC5}"/>
              </a:ext>
            </a:extLst>
          </p:cNvPr>
          <p:cNvSpPr txBox="1"/>
          <p:nvPr/>
        </p:nvSpPr>
        <p:spPr>
          <a:xfrm>
            <a:off x="9237242" y="1609877"/>
            <a:ext cx="1204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val accuracy</a:t>
            </a:r>
            <a:endParaRPr kumimoji="1" lang="de-DE" altLang="zh-C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84CBB97-1E9F-BE46-3A36-7467A32AA925}"/>
              </a:ext>
            </a:extLst>
          </p:cNvPr>
          <p:cNvSpPr/>
          <p:nvPr/>
        </p:nvSpPr>
        <p:spPr>
          <a:xfrm>
            <a:off x="1750197" y="1284514"/>
            <a:ext cx="8691606" cy="50219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2338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表&#10;&#10;描述已自动生成">
            <a:extLst>
              <a:ext uri="{FF2B5EF4-FFF2-40B4-BE49-F238E27FC236}">
                <a16:creationId xmlns:a16="http://schemas.microsoft.com/office/drawing/2014/main" id="{2467507E-C9CA-05E4-9A5C-EB03DA889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730"/>
          <a:stretch/>
        </p:blipFill>
        <p:spPr>
          <a:xfrm>
            <a:off x="3286757" y="2292531"/>
            <a:ext cx="5618485" cy="3884432"/>
          </a:xfrm>
        </p:spPr>
      </p:pic>
      <p:pic>
        <p:nvPicPr>
          <p:cNvPr id="6" name="内容占位符 4" descr="图表&#10;&#10;描述已自动生成">
            <a:extLst>
              <a:ext uri="{FF2B5EF4-FFF2-40B4-BE49-F238E27FC236}">
                <a16:creationId xmlns:a16="http://schemas.microsoft.com/office/drawing/2014/main" id="{FB688A51-076B-FA02-55A0-07F8128A72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221"/>
          <a:stretch/>
        </p:blipFill>
        <p:spPr>
          <a:xfrm>
            <a:off x="6374295" y="168516"/>
            <a:ext cx="5618485" cy="51252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28D6CCD-1512-53C0-E5CA-FC67C26AF4FE}"/>
              </a:ext>
            </a:extLst>
          </p:cNvPr>
          <p:cNvSpPr txBox="1"/>
          <p:nvPr/>
        </p:nvSpPr>
        <p:spPr>
          <a:xfrm>
            <a:off x="7250674" y="1953977"/>
            <a:ext cx="1204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val accuracy</a:t>
            </a:r>
            <a:endParaRPr kumimoji="1" lang="de-DE" altLang="zh-C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F46BC4-3012-EB43-9931-222238F669EA}"/>
              </a:ext>
            </a:extLst>
          </p:cNvPr>
          <p:cNvSpPr txBox="1"/>
          <p:nvPr/>
        </p:nvSpPr>
        <p:spPr>
          <a:xfrm>
            <a:off x="5672231" y="1953977"/>
            <a:ext cx="799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gamma</a:t>
            </a:r>
            <a:endParaRPr kumimoji="1" lang="de-DE" altLang="zh-C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56BE199-3E8D-FB7D-3DA5-B39633CE8FA0}"/>
              </a:ext>
            </a:extLst>
          </p:cNvPr>
          <p:cNvSpPr txBox="1"/>
          <p:nvPr/>
        </p:nvSpPr>
        <p:spPr>
          <a:xfrm>
            <a:off x="3963857" y="1953977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endParaRPr kumimoji="1" lang="de-DE" altLang="zh-C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08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241</Words>
  <Application>Microsoft Macintosh PowerPoint</Application>
  <PresentationFormat>宽屏</PresentationFormat>
  <Paragraphs>59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Xiangyuan Meng</dc:creator>
  <cp:lastModifiedBy>Xiangyuan Meng</cp:lastModifiedBy>
  <cp:revision>5</cp:revision>
  <dcterms:created xsi:type="dcterms:W3CDTF">2023-02-04T12:57:04Z</dcterms:created>
  <dcterms:modified xsi:type="dcterms:W3CDTF">2023-02-12T12:58:27Z</dcterms:modified>
</cp:coreProperties>
</file>